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75" r:id="rId2"/>
    <p:sldId id="279" r:id="rId3"/>
    <p:sldId id="276" r:id="rId4"/>
    <p:sldId id="290" r:id="rId5"/>
    <p:sldId id="291" r:id="rId6"/>
    <p:sldId id="304" r:id="rId7"/>
    <p:sldId id="292" r:id="rId8"/>
    <p:sldId id="293" r:id="rId9"/>
    <p:sldId id="295" r:id="rId10"/>
    <p:sldId id="262" r:id="rId11"/>
    <p:sldId id="296" r:id="rId12"/>
    <p:sldId id="297" r:id="rId13"/>
    <p:sldId id="298" r:id="rId14"/>
    <p:sldId id="299" r:id="rId15"/>
    <p:sldId id="300" r:id="rId16"/>
    <p:sldId id="301" r:id="rId17"/>
    <p:sldId id="303" r:id="rId18"/>
    <p:sldId id="305" r:id="rId19"/>
    <p:sldId id="273" r:id="rId20"/>
    <p:sldId id="26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" id="{B92F6B9D-5DAC-43F2-8CD6-E2FB44FA22D8}">
          <p14:sldIdLst>
            <p14:sldId id="275"/>
            <p14:sldId id="279"/>
          </p14:sldIdLst>
        </p14:section>
        <p14:section name="Text" id="{E2356AC2-2C58-420C-A73D-20FEFA895EA5}">
          <p14:sldIdLst>
            <p14:sldId id="276"/>
            <p14:sldId id="290"/>
            <p14:sldId id="291"/>
            <p14:sldId id="304"/>
            <p14:sldId id="292"/>
            <p14:sldId id="293"/>
            <p14:sldId id="295"/>
            <p14:sldId id="262"/>
            <p14:sldId id="296"/>
            <p14:sldId id="297"/>
            <p14:sldId id="298"/>
            <p14:sldId id="299"/>
            <p14:sldId id="300"/>
            <p14:sldId id="301"/>
            <p14:sldId id="303"/>
            <p14:sldId id="305"/>
            <p14:sldId id="273"/>
            <p14:sldId id="264"/>
          </p14:sldIdLst>
        </p14:section>
      </p14:sectionLst>
    </p:ex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B4B0"/>
    <a:srgbClr val="297F4C"/>
    <a:srgbClr val="194C6B"/>
    <a:srgbClr val="BABAC2"/>
    <a:srgbClr val="FFFFFF"/>
    <a:srgbClr val="EB15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93" autoAdjust="0"/>
    <p:restoredTop sz="94660" autoAdjust="0"/>
  </p:normalViewPr>
  <p:slideViewPr>
    <p:cSldViewPr snapToGrid="0">
      <p:cViewPr>
        <p:scale>
          <a:sx n="66" d="100"/>
          <a:sy n="66" d="100"/>
        </p:scale>
        <p:origin x="-822" y="-27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1218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3" d="100"/>
          <a:sy n="93" d="100"/>
        </p:scale>
        <p:origin x="316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F422E-D74D-46B9-AB01-15178AF3AA17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32A856-5844-46C3-8DB5-778B7F0BCB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5969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B27DB0-F6FF-4338-AD0C-60E32880752F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FFAD16-93C4-4128-912C-A06D0861F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494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0905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ipad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568" y="283114"/>
            <a:ext cx="4946005" cy="6857107"/>
          </a:xfrm>
          <a:prstGeom prst="rect">
            <a:avLst/>
          </a:prstGeom>
        </p:spPr>
      </p:pic>
      <p:sp>
        <p:nvSpPr>
          <p:cNvPr id="3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4950136" y="935318"/>
            <a:ext cx="3966984" cy="5213951"/>
          </a:xfrm>
          <a:solidFill>
            <a:schemeClr val="bg1">
              <a:lumMod val="65000"/>
            </a:schemeClr>
          </a:solidFill>
        </p:spPr>
        <p:txBody>
          <a:bodyPr>
            <a:no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baseline="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image placeholder insert your picture, and “Send to back”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314531" y="6435268"/>
            <a:ext cx="251543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900" b="0" i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</a:rPr>
              <a:t>© 2018 </a:t>
            </a:r>
            <a:r>
              <a:rPr lang="en-US" sz="900" b="1" i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Creative</a:t>
            </a:r>
            <a:r>
              <a:rPr lang="en-US" sz="900" b="1" i="0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 – Presentation template</a:t>
            </a:r>
            <a:endParaRPr lang="en-US" sz="900" b="0" i="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10" name="Oval 9"/>
          <p:cNvSpPr/>
          <p:nvPr userDrawn="1"/>
        </p:nvSpPr>
        <p:spPr>
          <a:xfrm>
            <a:off x="11438107" y="113418"/>
            <a:ext cx="647169" cy="647169"/>
          </a:xfrm>
          <a:prstGeom prst="ellipse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11553140" y="283114"/>
            <a:ext cx="4171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fld id="{1FF971EA-3A6D-44E0-AE21-1C9457776B3F}" type="slidenum">
              <a:rPr lang="en-US" sz="1400" smtClean="0">
                <a:solidFill>
                  <a:schemeClr val="bg1"/>
                </a:solidFill>
                <a:latin typeface="+mj-lt"/>
              </a:rPr>
              <a:pPr algn="ctr"/>
              <a:t>‹#›</a:t>
            </a:fld>
            <a:endParaRPr lang="en-US" sz="12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901329" y="6550684"/>
            <a:ext cx="1368163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217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73328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314531" y="6435268"/>
            <a:ext cx="251543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900" b="0" i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</a:rPr>
              <a:t>© 2018 </a:t>
            </a:r>
            <a:r>
              <a:rPr lang="en-US" sz="900" b="1" i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Creative</a:t>
            </a:r>
            <a:r>
              <a:rPr lang="en-US" sz="900" b="1" i="0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 – Presentation template</a:t>
            </a:r>
            <a:endParaRPr lang="en-US" sz="900" b="0" i="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6" name="Oval 5"/>
          <p:cNvSpPr/>
          <p:nvPr userDrawn="1"/>
        </p:nvSpPr>
        <p:spPr>
          <a:xfrm>
            <a:off x="11438107" y="113418"/>
            <a:ext cx="647169" cy="647169"/>
          </a:xfrm>
          <a:prstGeom prst="ellipse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11553140" y="283114"/>
            <a:ext cx="4171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fld id="{1FF971EA-3A6D-44E0-AE21-1C9457776B3F}" type="slidenum">
              <a:rPr lang="en-US" sz="1400" smtClean="0">
                <a:solidFill>
                  <a:schemeClr val="bg1"/>
                </a:solidFill>
                <a:latin typeface="+mj-lt"/>
              </a:rPr>
              <a:pPr algn="ctr"/>
              <a:t>‹#›</a:t>
            </a:fld>
            <a:endParaRPr lang="en-US" sz="12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2901329" y="6550684"/>
            <a:ext cx="1368163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572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314531" y="6435268"/>
            <a:ext cx="251543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900" b="0" i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</a:rPr>
              <a:t>© 2018 </a:t>
            </a:r>
            <a:r>
              <a:rPr lang="en-US" sz="900" b="1" i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Creative</a:t>
            </a:r>
            <a:r>
              <a:rPr lang="en-US" sz="900" b="1" i="0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 – Presentation template</a:t>
            </a:r>
            <a:endParaRPr lang="en-US" sz="900" b="0" i="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6" name="Oval 5"/>
          <p:cNvSpPr/>
          <p:nvPr userDrawn="1"/>
        </p:nvSpPr>
        <p:spPr>
          <a:xfrm>
            <a:off x="11438107" y="113418"/>
            <a:ext cx="647169" cy="647169"/>
          </a:xfrm>
          <a:prstGeom prst="ellipse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11553140" y="283114"/>
            <a:ext cx="4171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fld id="{1FF971EA-3A6D-44E0-AE21-1C9457776B3F}" type="slidenum">
              <a:rPr lang="en-US" sz="1400" smtClean="0">
                <a:solidFill>
                  <a:schemeClr val="bg1"/>
                </a:solidFill>
                <a:latin typeface="+mj-lt"/>
              </a:rPr>
              <a:pPr algn="ctr"/>
              <a:t>‹#›</a:t>
            </a:fld>
            <a:endParaRPr lang="en-US" sz="12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901329" y="6550684"/>
            <a:ext cx="1368163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1866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Rectangle 392"/>
          <p:cNvSpPr/>
          <p:nvPr userDrawn="1"/>
        </p:nvSpPr>
        <p:spPr>
          <a:xfrm>
            <a:off x="314531" y="6435268"/>
            <a:ext cx="251543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900" b="0" i="0" dirty="0" smtClean="0">
                <a:solidFill>
                  <a:schemeClr val="bg1"/>
                </a:solidFill>
                <a:effectLst/>
                <a:latin typeface="+mn-lt"/>
              </a:rPr>
              <a:t>© 2018 </a:t>
            </a:r>
            <a:r>
              <a:rPr lang="en-US" sz="900" b="1" i="0" dirty="0" smtClean="0">
                <a:solidFill>
                  <a:schemeClr val="bg1"/>
                </a:solidFill>
                <a:effectLst/>
                <a:latin typeface="+mj-lt"/>
              </a:rPr>
              <a:t>Creative</a:t>
            </a:r>
            <a:r>
              <a:rPr lang="en-US" sz="900" b="1" i="0" baseline="0" dirty="0" smtClean="0">
                <a:solidFill>
                  <a:schemeClr val="bg1"/>
                </a:solidFill>
                <a:effectLst/>
                <a:latin typeface="+mj-lt"/>
              </a:rPr>
              <a:t> – Presentation template</a:t>
            </a:r>
            <a:endParaRPr lang="en-US" sz="900" b="0" i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94" name="Oval 393"/>
          <p:cNvSpPr/>
          <p:nvPr userDrawn="1"/>
        </p:nvSpPr>
        <p:spPr>
          <a:xfrm>
            <a:off x="11438107" y="113418"/>
            <a:ext cx="647169" cy="647169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95" name="Rectangle 394"/>
          <p:cNvSpPr/>
          <p:nvPr userDrawn="1"/>
        </p:nvSpPr>
        <p:spPr>
          <a:xfrm>
            <a:off x="11553140" y="283114"/>
            <a:ext cx="4171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fld id="{1FF971EA-3A6D-44E0-AE21-1C9457776B3F}" type="slidenum">
              <a:rPr lang="en-US" sz="1400" smtClean="0">
                <a:solidFill>
                  <a:schemeClr val="accent1"/>
                </a:solidFill>
                <a:latin typeface="+mj-lt"/>
              </a:rPr>
              <a:pPr algn="ctr"/>
              <a:t>‹#›</a:t>
            </a:fld>
            <a:endParaRPr lang="en-US" sz="1200" dirty="0">
              <a:solidFill>
                <a:schemeClr val="accent1"/>
              </a:solidFill>
              <a:latin typeface="+mj-lt"/>
            </a:endParaRPr>
          </a:p>
        </p:txBody>
      </p:sp>
      <p:cxnSp>
        <p:nvCxnSpPr>
          <p:cNvPr id="396" name="Straight Connector 395"/>
          <p:cNvCxnSpPr/>
          <p:nvPr userDrawn="1"/>
        </p:nvCxnSpPr>
        <p:spPr>
          <a:xfrm>
            <a:off x="2901329" y="6550684"/>
            <a:ext cx="1368163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6411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14531" y="6435268"/>
            <a:ext cx="251543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900" b="0" i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</a:rPr>
              <a:t>© 2018 </a:t>
            </a:r>
            <a:r>
              <a:rPr lang="en-US" sz="900" b="1" i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Creative</a:t>
            </a:r>
            <a:r>
              <a:rPr lang="en-US" sz="900" b="1" i="0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 – Presentation template</a:t>
            </a:r>
            <a:endParaRPr lang="en-US" sz="900" b="0" i="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7" name="Oval 6"/>
          <p:cNvSpPr/>
          <p:nvPr userDrawn="1"/>
        </p:nvSpPr>
        <p:spPr>
          <a:xfrm>
            <a:off x="11438107" y="113418"/>
            <a:ext cx="647169" cy="647169"/>
          </a:xfrm>
          <a:prstGeom prst="ellipse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11553140" y="283114"/>
            <a:ext cx="4171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fld id="{1FF971EA-3A6D-44E0-AE21-1C9457776B3F}" type="slidenum">
              <a:rPr lang="en-US" sz="1400" smtClean="0">
                <a:solidFill>
                  <a:schemeClr val="bg1"/>
                </a:solidFill>
                <a:latin typeface="+mj-lt"/>
              </a:rPr>
              <a:pPr algn="ctr"/>
              <a:t>‹#›</a:t>
            </a:fld>
            <a:endParaRPr lang="en-US" sz="12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901329" y="6550684"/>
            <a:ext cx="1368163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49324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4095750" y="1304925"/>
            <a:ext cx="4000500" cy="4000500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>
            <a:normAutofit/>
          </a:bodyPr>
          <a:lstStyle>
            <a:lvl1pPr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image placeholder insert your picture, and “Send to back”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314531" y="6435268"/>
            <a:ext cx="251543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900" b="0" i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</a:rPr>
              <a:t>© 2018 </a:t>
            </a:r>
            <a:r>
              <a:rPr lang="en-US" sz="900" b="1" i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Creative</a:t>
            </a:r>
            <a:r>
              <a:rPr lang="en-US" sz="900" b="1" i="0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 – Presentation template</a:t>
            </a:r>
            <a:endParaRPr lang="en-US" sz="900" b="0" i="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8" name="Oval 7"/>
          <p:cNvSpPr/>
          <p:nvPr userDrawn="1"/>
        </p:nvSpPr>
        <p:spPr>
          <a:xfrm>
            <a:off x="11438107" y="113418"/>
            <a:ext cx="647169" cy="647169"/>
          </a:xfrm>
          <a:prstGeom prst="ellipse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11553140" y="283114"/>
            <a:ext cx="4171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fld id="{1FF971EA-3A6D-44E0-AE21-1C9457776B3F}" type="slidenum">
              <a:rPr lang="en-US" sz="1400" smtClean="0">
                <a:solidFill>
                  <a:schemeClr val="bg1"/>
                </a:solidFill>
                <a:latin typeface="+mj-lt"/>
              </a:rPr>
              <a:pPr algn="ctr"/>
              <a:t>‹#›</a:t>
            </a:fld>
            <a:endParaRPr lang="en-US" sz="12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2901329" y="6550684"/>
            <a:ext cx="1368163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52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4001359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image placeholder insert your picture, and “Send to back”</a:t>
            </a:r>
          </a:p>
          <a:p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314531" y="6435268"/>
            <a:ext cx="251543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900" b="0" i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</a:rPr>
              <a:t>© 2018 </a:t>
            </a:r>
            <a:r>
              <a:rPr lang="en-US" sz="900" b="1" i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Creative</a:t>
            </a:r>
            <a:r>
              <a:rPr lang="en-US" sz="900" b="1" i="0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 – Presentation template</a:t>
            </a:r>
            <a:endParaRPr lang="en-US" sz="900" b="0" i="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8" name="Oval 7"/>
          <p:cNvSpPr/>
          <p:nvPr userDrawn="1"/>
        </p:nvSpPr>
        <p:spPr>
          <a:xfrm>
            <a:off x="11438107" y="113418"/>
            <a:ext cx="647169" cy="647169"/>
          </a:xfrm>
          <a:prstGeom prst="ellipse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11553140" y="283114"/>
            <a:ext cx="4171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fld id="{1FF971EA-3A6D-44E0-AE21-1C9457776B3F}" type="slidenum">
              <a:rPr lang="en-US" sz="1400" smtClean="0">
                <a:solidFill>
                  <a:schemeClr val="bg1"/>
                </a:solidFill>
                <a:latin typeface="+mj-lt"/>
              </a:rPr>
              <a:pPr algn="ctr"/>
              <a:t>‹#›</a:t>
            </a:fld>
            <a:endParaRPr lang="en-US" sz="12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2901329" y="6550684"/>
            <a:ext cx="1368163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88619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6"/>
          <p:cNvSpPr>
            <a:spLocks noGrp="1"/>
          </p:cNvSpPr>
          <p:nvPr>
            <p:ph type="pic" sz="quarter" idx="10" hasCustomPrompt="1"/>
          </p:nvPr>
        </p:nvSpPr>
        <p:spPr>
          <a:xfrm>
            <a:off x="1972573" y="2235328"/>
            <a:ext cx="2314575" cy="2312988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image placeholder insert your picture, and “Send to back”</a:t>
            </a:r>
          </a:p>
        </p:txBody>
      </p:sp>
      <p:sp>
        <p:nvSpPr>
          <p:cNvPr id="28" name="Picture Placeholder 26"/>
          <p:cNvSpPr>
            <a:spLocks noGrp="1"/>
          </p:cNvSpPr>
          <p:nvPr>
            <p:ph type="pic" sz="quarter" idx="11" hasCustomPrompt="1"/>
          </p:nvPr>
        </p:nvSpPr>
        <p:spPr>
          <a:xfrm>
            <a:off x="5010409" y="2235328"/>
            <a:ext cx="2314575" cy="2312988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image placeholder insert your picture, and “Send to back”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9" name="Picture Placeholder 26"/>
          <p:cNvSpPr>
            <a:spLocks noGrp="1"/>
          </p:cNvSpPr>
          <p:nvPr>
            <p:ph type="pic" sz="quarter" idx="12" hasCustomPrompt="1"/>
          </p:nvPr>
        </p:nvSpPr>
        <p:spPr>
          <a:xfrm>
            <a:off x="7936074" y="2235328"/>
            <a:ext cx="2314575" cy="2312988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txBody>
          <a:bodyPr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Click image placeholder insert your picture, and “Send to back”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314531" y="6435268"/>
            <a:ext cx="251543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900" b="0" i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</a:rPr>
              <a:t>© 2018 </a:t>
            </a:r>
            <a:r>
              <a:rPr lang="en-US" sz="900" b="1" i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Creative</a:t>
            </a:r>
            <a:r>
              <a:rPr lang="en-US" sz="900" b="1" i="0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 – Presentation template</a:t>
            </a:r>
            <a:endParaRPr lang="en-US" sz="900" b="0" i="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10" name="Oval 9"/>
          <p:cNvSpPr/>
          <p:nvPr userDrawn="1"/>
        </p:nvSpPr>
        <p:spPr>
          <a:xfrm>
            <a:off x="11438107" y="113418"/>
            <a:ext cx="647169" cy="647169"/>
          </a:xfrm>
          <a:prstGeom prst="ellipse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11553140" y="283114"/>
            <a:ext cx="4171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fld id="{1FF971EA-3A6D-44E0-AE21-1C9457776B3F}" type="slidenum">
              <a:rPr lang="en-US" sz="1400" smtClean="0">
                <a:solidFill>
                  <a:schemeClr val="bg1"/>
                </a:solidFill>
                <a:latin typeface="+mj-lt"/>
              </a:rPr>
              <a:pPr algn="ctr"/>
              <a:t>‹#›</a:t>
            </a:fld>
            <a:endParaRPr lang="en-US" sz="12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901329" y="6550684"/>
            <a:ext cx="1368163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17129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4">
            <a:extLst>
              <a:ext uri="{FF2B5EF4-FFF2-40B4-BE49-F238E27FC236}">
                <a16:creationId xmlns:a16="http://schemas.microsoft.com/office/drawing/2014/main" xmlns="" id="{9CACE90A-8013-4C5B-BDD7-10498CF69154}"/>
              </a:ext>
            </a:extLst>
          </p:cNvPr>
          <p:cNvSpPr>
            <a:spLocks noGrp="1"/>
          </p:cNvSpPr>
          <p:nvPr>
            <p:ph type="pic" sz="quarter" idx="245" hasCustomPrompt="1"/>
          </p:nvPr>
        </p:nvSpPr>
        <p:spPr>
          <a:xfrm>
            <a:off x="5573919" y="1302441"/>
            <a:ext cx="6202018" cy="4397408"/>
          </a:xfrm>
          <a:custGeom>
            <a:avLst/>
            <a:gdLst>
              <a:gd name="connsiteX0" fmla="*/ 0 w 6202018"/>
              <a:gd name="connsiteY0" fmla="*/ 0 h 4397408"/>
              <a:gd name="connsiteX1" fmla="*/ 6202018 w 6202018"/>
              <a:gd name="connsiteY1" fmla="*/ 0 h 4397408"/>
              <a:gd name="connsiteX2" fmla="*/ 6202018 w 6202018"/>
              <a:gd name="connsiteY2" fmla="*/ 4397408 h 4397408"/>
              <a:gd name="connsiteX3" fmla="*/ 0 w 6202018"/>
              <a:gd name="connsiteY3" fmla="*/ 4397408 h 43974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02018" h="4397408">
                <a:moveTo>
                  <a:pt x="0" y="0"/>
                </a:moveTo>
                <a:lnTo>
                  <a:pt x="6202018" y="0"/>
                </a:lnTo>
                <a:lnTo>
                  <a:pt x="6202018" y="4397408"/>
                </a:lnTo>
                <a:lnTo>
                  <a:pt x="0" y="4397408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image placeholder insert your picture, and “Send to back”</a:t>
            </a:r>
            <a:endParaRPr lang="en-US" dirty="0"/>
          </a:p>
        </p:txBody>
      </p:sp>
      <p:sp>
        <p:nvSpPr>
          <p:cNvPr id="8" name="Picture Placeholder 11">
            <a:extLst>
              <a:ext uri="{FF2B5EF4-FFF2-40B4-BE49-F238E27FC236}">
                <a16:creationId xmlns:a16="http://schemas.microsoft.com/office/drawing/2014/main" xmlns="" id="{FCF72D65-64B6-4949-9FEE-E8CDB51C57C0}"/>
              </a:ext>
            </a:extLst>
          </p:cNvPr>
          <p:cNvSpPr>
            <a:spLocks noGrp="1"/>
          </p:cNvSpPr>
          <p:nvPr>
            <p:ph type="pic" sz="quarter" idx="244" hasCustomPrompt="1"/>
          </p:nvPr>
        </p:nvSpPr>
        <p:spPr>
          <a:xfrm>
            <a:off x="606563" y="3742463"/>
            <a:ext cx="2316922" cy="1957387"/>
          </a:xfrm>
          <a:custGeom>
            <a:avLst/>
            <a:gdLst>
              <a:gd name="connsiteX0" fmla="*/ 0 w 2316922"/>
              <a:gd name="connsiteY0" fmla="*/ 0 h 1957387"/>
              <a:gd name="connsiteX1" fmla="*/ 2316922 w 2316922"/>
              <a:gd name="connsiteY1" fmla="*/ 0 h 1957387"/>
              <a:gd name="connsiteX2" fmla="*/ 2316922 w 2316922"/>
              <a:gd name="connsiteY2" fmla="*/ 1957387 h 1957387"/>
              <a:gd name="connsiteX3" fmla="*/ 0 w 2316922"/>
              <a:gd name="connsiteY3" fmla="*/ 1957387 h 1957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16922" h="1957387">
                <a:moveTo>
                  <a:pt x="0" y="0"/>
                </a:moveTo>
                <a:lnTo>
                  <a:pt x="2316922" y="0"/>
                </a:lnTo>
                <a:lnTo>
                  <a:pt x="2316922" y="1957387"/>
                </a:lnTo>
                <a:lnTo>
                  <a:pt x="0" y="1957387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image placeholder insert your picture, and “Send to back”</a:t>
            </a:r>
            <a:endParaRPr lang="en-US" dirty="0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xmlns="" id="{96ADD230-78C3-41AB-B086-9493439283A1}"/>
              </a:ext>
            </a:extLst>
          </p:cNvPr>
          <p:cNvSpPr>
            <a:spLocks noGrp="1"/>
          </p:cNvSpPr>
          <p:nvPr>
            <p:ph type="pic" sz="quarter" idx="243" hasCustomPrompt="1"/>
          </p:nvPr>
        </p:nvSpPr>
        <p:spPr>
          <a:xfrm>
            <a:off x="2989745" y="3742462"/>
            <a:ext cx="2517914" cy="1957387"/>
          </a:xfrm>
          <a:custGeom>
            <a:avLst/>
            <a:gdLst>
              <a:gd name="connsiteX0" fmla="*/ 0 w 2517914"/>
              <a:gd name="connsiteY0" fmla="*/ 0 h 1957387"/>
              <a:gd name="connsiteX1" fmla="*/ 2517914 w 2517914"/>
              <a:gd name="connsiteY1" fmla="*/ 0 h 1957387"/>
              <a:gd name="connsiteX2" fmla="*/ 2517914 w 2517914"/>
              <a:gd name="connsiteY2" fmla="*/ 1957387 h 1957387"/>
              <a:gd name="connsiteX3" fmla="*/ 0 w 2517914"/>
              <a:gd name="connsiteY3" fmla="*/ 1957387 h 1957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7914" h="1957387">
                <a:moveTo>
                  <a:pt x="0" y="0"/>
                </a:moveTo>
                <a:lnTo>
                  <a:pt x="2517914" y="0"/>
                </a:lnTo>
                <a:lnTo>
                  <a:pt x="2517914" y="1957387"/>
                </a:lnTo>
                <a:lnTo>
                  <a:pt x="0" y="1957387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image placeholder insert your picture, and “Send to back”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314531" y="6435268"/>
            <a:ext cx="251543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900" b="0" i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</a:rPr>
              <a:t>© 2018 </a:t>
            </a:r>
            <a:r>
              <a:rPr lang="en-US" sz="900" b="1" i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Creative</a:t>
            </a:r>
            <a:r>
              <a:rPr lang="en-US" sz="900" b="1" i="0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</a:rPr>
              <a:t> – Presentation template</a:t>
            </a:r>
            <a:endParaRPr lang="en-US" sz="900" b="0" i="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11" name="Oval 10"/>
          <p:cNvSpPr/>
          <p:nvPr userDrawn="1"/>
        </p:nvSpPr>
        <p:spPr>
          <a:xfrm>
            <a:off x="11438107" y="113418"/>
            <a:ext cx="647169" cy="647169"/>
          </a:xfrm>
          <a:prstGeom prst="ellipse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11553140" y="283114"/>
            <a:ext cx="4171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fld id="{1FF971EA-3A6D-44E0-AE21-1C9457776B3F}" type="slidenum">
              <a:rPr lang="en-US" sz="1400" smtClean="0">
                <a:solidFill>
                  <a:schemeClr val="bg1"/>
                </a:solidFill>
                <a:latin typeface="+mj-lt"/>
              </a:rPr>
              <a:pPr algn="ctr"/>
              <a:t>‹#›</a:t>
            </a:fld>
            <a:endParaRPr lang="en-US" sz="12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2901329" y="6550684"/>
            <a:ext cx="1368163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49788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468A1-4B87-439B-82EC-C3C09A9F3392}" type="datetimeFigureOut">
              <a:rPr lang="en-US" smtClean="0"/>
              <a:t>1/13/2020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F971EA-3A6D-44E0-AE21-1C9457776B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346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3" r:id="rId2"/>
    <p:sldLayoutId id="2147483666" r:id="rId3"/>
    <p:sldLayoutId id="2147483664" r:id="rId4"/>
    <p:sldLayoutId id="2147483660" r:id="rId5"/>
    <p:sldLayoutId id="2147483650" r:id="rId6"/>
    <p:sldLayoutId id="2147483655" r:id="rId7"/>
    <p:sldLayoutId id="2147483659" r:id="rId8"/>
    <p:sldLayoutId id="2147483668" r:id="rId9"/>
    <p:sldLayoutId id="2147483667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Oval 37"/>
          <p:cNvSpPr/>
          <p:nvPr/>
        </p:nvSpPr>
        <p:spPr>
          <a:xfrm>
            <a:off x="3306063" y="3461987"/>
            <a:ext cx="2564445" cy="2564445"/>
          </a:xfrm>
          <a:prstGeom prst="ellipse">
            <a:avLst/>
          </a:prstGeom>
          <a:ln>
            <a:noFill/>
          </a:ln>
          <a:effectLst>
            <a:outerShdw blurRad="177800" dist="190500" dir="6420000" algn="tr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306064" y="976277"/>
            <a:ext cx="2564445" cy="2564445"/>
          </a:xfrm>
          <a:prstGeom prst="ellipse">
            <a:avLst/>
          </a:prstGeom>
          <a:ln>
            <a:noFill/>
          </a:ln>
          <a:effectLst>
            <a:outerShdw blurRad="177800" dist="190500" dir="6420000" algn="tr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/>
          <p:cNvSpPr txBox="1"/>
          <p:nvPr/>
        </p:nvSpPr>
        <p:spPr>
          <a:xfrm>
            <a:off x="5400525" y="2928453"/>
            <a:ext cx="690478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3600" dirty="0" smtClean="0">
                <a:solidFill>
                  <a:schemeClr val="bg1"/>
                </a:solidFill>
                <a:latin typeface="+mj-lt"/>
              </a:rPr>
              <a:t>ADJIE FAJAR RAMADHAN</a:t>
            </a:r>
          </a:p>
          <a:p>
            <a:pPr algn="ctr"/>
            <a:r>
              <a:rPr lang="id-ID" sz="3600" dirty="0" smtClean="0">
                <a:solidFill>
                  <a:schemeClr val="bg1"/>
                </a:solidFill>
                <a:latin typeface="+mj-lt"/>
              </a:rPr>
              <a:t>5CF</a:t>
            </a:r>
          </a:p>
          <a:p>
            <a:pPr algn="ctr"/>
            <a:r>
              <a:rPr lang="id-ID" sz="3600" dirty="0" smtClean="0">
                <a:solidFill>
                  <a:schemeClr val="bg1"/>
                </a:solidFill>
                <a:latin typeface="+mj-lt"/>
              </a:rPr>
              <a:t>061730701207</a:t>
            </a:r>
            <a:endParaRPr lang="en-US" sz="3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Oval 1"/>
          <p:cNvSpPr/>
          <p:nvPr/>
        </p:nvSpPr>
        <p:spPr>
          <a:xfrm>
            <a:off x="1237068" y="2429655"/>
            <a:ext cx="2564445" cy="2564445"/>
          </a:xfrm>
          <a:prstGeom prst="ellipse">
            <a:avLst/>
          </a:prstGeom>
          <a:ln>
            <a:noFill/>
          </a:ln>
          <a:effectLst>
            <a:outerShdw blurRad="177800" dist="190500" dir="6420000" algn="tr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959433" y="2156341"/>
            <a:ext cx="292195" cy="292195"/>
            <a:chOff x="1502229" y="2731167"/>
            <a:chExt cx="364384" cy="364384"/>
          </a:xfrm>
        </p:grpSpPr>
        <p:sp>
          <p:nvSpPr>
            <p:cNvPr id="6" name="Rounded Rectangle 5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ounded Rectangle 14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Donut 15"/>
          <p:cNvSpPr/>
          <p:nvPr/>
        </p:nvSpPr>
        <p:spPr>
          <a:xfrm>
            <a:off x="2721893" y="1292937"/>
            <a:ext cx="179177" cy="179177"/>
          </a:xfrm>
          <a:prstGeom prst="donut">
            <a:avLst>
              <a:gd name="adj" fmla="val 125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nut 17"/>
          <p:cNvSpPr/>
          <p:nvPr/>
        </p:nvSpPr>
        <p:spPr>
          <a:xfrm>
            <a:off x="3230062" y="2879002"/>
            <a:ext cx="345461" cy="345461"/>
          </a:xfrm>
          <a:prstGeom prst="donut">
            <a:avLst>
              <a:gd name="adj" fmla="val 125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4544276" y="1018356"/>
            <a:ext cx="172781" cy="172781"/>
            <a:chOff x="1502229" y="2731167"/>
            <a:chExt cx="364384" cy="364384"/>
          </a:xfrm>
        </p:grpSpPr>
        <p:sp>
          <p:nvSpPr>
            <p:cNvPr id="20" name="Rounded Rectangle 19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Donut 21"/>
          <p:cNvSpPr/>
          <p:nvPr/>
        </p:nvSpPr>
        <p:spPr>
          <a:xfrm>
            <a:off x="5557172" y="1300038"/>
            <a:ext cx="470464" cy="470464"/>
          </a:xfrm>
          <a:prstGeom prst="donut">
            <a:avLst>
              <a:gd name="adj" fmla="val 125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/>
          <p:cNvGrpSpPr/>
          <p:nvPr/>
        </p:nvGrpSpPr>
        <p:grpSpPr>
          <a:xfrm>
            <a:off x="4915927" y="3387843"/>
            <a:ext cx="324035" cy="324035"/>
            <a:chOff x="1502229" y="2731167"/>
            <a:chExt cx="364384" cy="364384"/>
          </a:xfrm>
        </p:grpSpPr>
        <p:sp>
          <p:nvSpPr>
            <p:cNvPr id="24" name="Rounded Rectangle 23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ed Rectangle 24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470786" y="2816486"/>
            <a:ext cx="292195" cy="292195"/>
            <a:chOff x="1502229" y="2731167"/>
            <a:chExt cx="364384" cy="364384"/>
          </a:xfrm>
        </p:grpSpPr>
        <p:sp>
          <p:nvSpPr>
            <p:cNvPr id="27" name="Rounded Rectangle 26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ed Rectangle 27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Donut 28"/>
          <p:cNvSpPr/>
          <p:nvPr/>
        </p:nvSpPr>
        <p:spPr>
          <a:xfrm>
            <a:off x="1780255" y="3114942"/>
            <a:ext cx="179177" cy="179177"/>
          </a:xfrm>
          <a:prstGeom prst="donut">
            <a:avLst>
              <a:gd name="adj" fmla="val 125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Donut 29"/>
          <p:cNvSpPr/>
          <p:nvPr/>
        </p:nvSpPr>
        <p:spPr>
          <a:xfrm>
            <a:off x="1048738" y="1682565"/>
            <a:ext cx="345461" cy="345461"/>
          </a:xfrm>
          <a:prstGeom prst="donut">
            <a:avLst>
              <a:gd name="adj" fmla="val 125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Donut 30"/>
          <p:cNvSpPr/>
          <p:nvPr/>
        </p:nvSpPr>
        <p:spPr>
          <a:xfrm>
            <a:off x="4736749" y="4573955"/>
            <a:ext cx="179177" cy="179177"/>
          </a:xfrm>
          <a:prstGeom prst="donut">
            <a:avLst>
              <a:gd name="adj" fmla="val 125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/>
          <p:cNvGrpSpPr/>
          <p:nvPr/>
        </p:nvGrpSpPr>
        <p:grpSpPr>
          <a:xfrm>
            <a:off x="2969439" y="3984336"/>
            <a:ext cx="172781" cy="172781"/>
            <a:chOff x="1502229" y="2731167"/>
            <a:chExt cx="364384" cy="364384"/>
          </a:xfrm>
        </p:grpSpPr>
        <p:sp>
          <p:nvSpPr>
            <p:cNvPr id="33" name="Rounded Rectangle 32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ounded Rectangle 33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9" name="Picture 5" descr="C:\Users\Ramadhan Adjie\Downloads\kisspng-sriwijaya-university-politeknik-negeri-sriwijaya-t-5b1f026bcd2239.854714191528758891840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3225" y="1333101"/>
            <a:ext cx="1841298" cy="1841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irc_mi" descr="Image result for logo pertamina always there"/>
          <p:cNvPicPr/>
          <p:nvPr/>
        </p:nvPicPr>
        <p:blipFill rotWithShape="1">
          <a:blip r:embed="rId3"/>
          <a:srcRect t="-1680" r="65022"/>
          <a:stretch/>
        </p:blipFill>
        <p:spPr bwMode="auto">
          <a:xfrm>
            <a:off x="1536838" y="2962583"/>
            <a:ext cx="1795267" cy="136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Oval 2"/>
          <p:cNvSpPr/>
          <p:nvPr/>
        </p:nvSpPr>
        <p:spPr>
          <a:xfrm>
            <a:off x="3620327" y="3789031"/>
            <a:ext cx="1878344" cy="19431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44" name="Picture 6" descr="C:\Users\Ramadhan Adjie\Downloads\output-onlinepngtools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0473" y="3789031"/>
            <a:ext cx="1924050" cy="194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08805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 descr="C:\Users\USER\Pictures\Screenshots\blokdiagrambeneran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107" y="1505814"/>
            <a:ext cx="10558575" cy="3194979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TextBox 11"/>
          <p:cNvSpPr txBox="1"/>
          <p:nvPr/>
        </p:nvSpPr>
        <p:spPr>
          <a:xfrm>
            <a:off x="1759507" y="4972980"/>
            <a:ext cx="9084504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d-ID" sz="4000" b="1" dirty="0" smtClean="0">
                <a:solidFill>
                  <a:schemeClr val="accent1"/>
                </a:solidFill>
                <a:latin typeface="+mj-lt"/>
              </a:rPr>
              <a:t>BLOK DIAGRAM</a:t>
            </a:r>
            <a:endParaRPr lang="id-ID" sz="4000" b="1" dirty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719245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11"/>
          <p:cNvSpPr txBox="1"/>
          <p:nvPr/>
        </p:nvSpPr>
        <p:spPr>
          <a:xfrm>
            <a:off x="4094750" y="2549664"/>
            <a:ext cx="9084504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d-ID" sz="4000" b="1" dirty="0" smtClean="0">
                <a:solidFill>
                  <a:schemeClr val="accent1"/>
                </a:solidFill>
                <a:latin typeface="+mj-lt"/>
              </a:rPr>
              <a:t>FLOWCHART</a:t>
            </a:r>
            <a:endParaRPr lang="id-ID" sz="4000" b="1" dirty="0">
              <a:solidFill>
                <a:schemeClr val="accent1"/>
              </a:solidFill>
              <a:latin typeface="+mj-lt"/>
            </a:endParaRPr>
          </a:p>
        </p:txBody>
      </p:sp>
      <p:pic>
        <p:nvPicPr>
          <p:cNvPr id="1026" name="Picture 2" descr="C:\Users\Ramadhan Adjie\Documents\Laporang Magang Adjie\Laporang Magang Adjie\FIX\plowchar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4156" y="808693"/>
            <a:ext cx="3670073" cy="5295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51630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4" descr="Description: C:\Users\USER\Pictures\Screenshots\blokdiagra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562" y="1740962"/>
            <a:ext cx="4873438" cy="1628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Picture 2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304" y="457200"/>
            <a:ext cx="5823696" cy="5823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d-ID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57200" y="160972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4572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</a:tabLst>
            </a:pPr>
            <a:endParaRPr kumimoji="0" lang="id-ID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Box 11"/>
          <p:cNvSpPr txBox="1"/>
          <p:nvPr/>
        </p:nvSpPr>
        <p:spPr>
          <a:xfrm rot="10800000" flipV="1">
            <a:off x="7318562" y="3931408"/>
            <a:ext cx="5622007" cy="132343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sz="4000" b="1" dirty="0" smtClean="0">
                <a:latin typeface="+mj-lt"/>
              </a:rPr>
              <a:t>Skematik</a:t>
            </a:r>
          </a:p>
          <a:p>
            <a:r>
              <a:rPr lang="id-ID" sz="4000" b="1" dirty="0" smtClean="0">
                <a:solidFill>
                  <a:schemeClr val="accent1"/>
                </a:solidFill>
                <a:latin typeface="+mj-lt"/>
              </a:rPr>
              <a:t>Rangkaian</a:t>
            </a:r>
            <a:endParaRPr lang="id-ID" sz="4000" b="1" dirty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136656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523" y="990729"/>
            <a:ext cx="6806015" cy="4791885"/>
          </a:xfrm>
          <a:prstGeom prst="rect">
            <a:avLst/>
          </a:prstGeom>
          <a:noFill/>
        </p:spPr>
      </p:pic>
      <p:sp>
        <p:nvSpPr>
          <p:cNvPr id="8" name="TextBox 11"/>
          <p:cNvSpPr txBox="1"/>
          <p:nvPr/>
        </p:nvSpPr>
        <p:spPr>
          <a:xfrm rot="10800000" flipV="1">
            <a:off x="8238690" y="730489"/>
            <a:ext cx="5622007" cy="4093428"/>
          </a:xfrm>
          <a:prstGeom prst="rect">
            <a:avLst/>
          </a:prstGeom>
          <a:noFill/>
          <a:effectLst>
            <a:glow rad="228600">
              <a:schemeClr val="accent4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sz="2000" b="1" dirty="0" smtClean="0"/>
              <a:t>Foto </a:t>
            </a:r>
            <a:r>
              <a:rPr lang="id-ID" sz="2000" b="1" dirty="0"/>
              <a:t>Perangkat</a:t>
            </a:r>
          </a:p>
          <a:p>
            <a:endParaRPr lang="id-ID" sz="2000" b="1" dirty="0" smtClean="0"/>
          </a:p>
          <a:p>
            <a:pPr marL="571500" indent="-571500">
              <a:buFontTx/>
              <a:buChar char="-"/>
            </a:pPr>
            <a:endParaRPr lang="id-ID" sz="2000" b="1" dirty="0"/>
          </a:p>
          <a:p>
            <a:pPr marL="571500" indent="-571500">
              <a:buFontTx/>
              <a:buChar char="-"/>
            </a:pPr>
            <a:r>
              <a:rPr lang="id-ID" sz="2000" b="1" dirty="0" smtClean="0">
                <a:solidFill>
                  <a:srgbClr val="194C6B"/>
                </a:solidFill>
              </a:rPr>
              <a:t>Arduino Uno</a:t>
            </a:r>
          </a:p>
          <a:p>
            <a:pPr marL="571500" indent="-571500">
              <a:buFontTx/>
              <a:buChar char="-"/>
            </a:pPr>
            <a:endParaRPr lang="id-ID" sz="2000" b="1" dirty="0"/>
          </a:p>
          <a:p>
            <a:pPr marL="571500" indent="-571500">
              <a:buFontTx/>
              <a:buChar char="-"/>
            </a:pPr>
            <a:r>
              <a:rPr lang="id-ID" sz="2000" b="1" dirty="0" smtClean="0">
                <a:solidFill>
                  <a:srgbClr val="0070C0"/>
                </a:solidFill>
              </a:rPr>
              <a:t>Arduino Ethernet Shield</a:t>
            </a:r>
          </a:p>
          <a:p>
            <a:pPr marL="571500" indent="-571500">
              <a:buFontTx/>
              <a:buChar char="-"/>
            </a:pPr>
            <a:endParaRPr lang="id-ID" sz="2000" b="1" dirty="0"/>
          </a:p>
          <a:p>
            <a:pPr marL="571500" indent="-571500">
              <a:buFontTx/>
              <a:buChar char="-"/>
            </a:pPr>
            <a:r>
              <a:rPr lang="id-ID" sz="2000" b="1" dirty="0">
                <a:solidFill>
                  <a:srgbClr val="FF0000"/>
                </a:solidFill>
              </a:rPr>
              <a:t>I</a:t>
            </a:r>
            <a:r>
              <a:rPr lang="id-ID" sz="2000" b="1" dirty="0" smtClean="0">
                <a:solidFill>
                  <a:srgbClr val="FF0000"/>
                </a:solidFill>
              </a:rPr>
              <a:t>ndicating </a:t>
            </a:r>
            <a:r>
              <a:rPr lang="id-ID" sz="2000" b="1" dirty="0">
                <a:solidFill>
                  <a:srgbClr val="FF0000"/>
                </a:solidFill>
              </a:rPr>
              <a:t>Lamp</a:t>
            </a:r>
          </a:p>
          <a:p>
            <a:pPr marL="571500" indent="-571500">
              <a:buFontTx/>
              <a:buChar char="-"/>
            </a:pPr>
            <a:endParaRPr lang="id-ID" sz="2000" b="1" dirty="0"/>
          </a:p>
          <a:p>
            <a:pPr marL="571500" indent="-571500">
              <a:buFontTx/>
              <a:buChar char="-"/>
            </a:pPr>
            <a:r>
              <a:rPr lang="id-ID" sz="2000" b="1" dirty="0">
                <a:solidFill>
                  <a:srgbClr val="C00000"/>
                </a:solidFill>
              </a:rPr>
              <a:t>Buzzer</a:t>
            </a:r>
          </a:p>
          <a:p>
            <a:pPr marL="571500" indent="-571500">
              <a:buFontTx/>
              <a:buChar char="-"/>
            </a:pPr>
            <a:endParaRPr lang="id-ID" sz="2000" b="1" dirty="0"/>
          </a:p>
          <a:p>
            <a:pPr marL="571500" indent="-571500">
              <a:buFontTx/>
              <a:buChar char="-"/>
            </a:pPr>
            <a:r>
              <a:rPr lang="id-ID" sz="2000" b="1" dirty="0" smtClean="0">
                <a:solidFill>
                  <a:schemeClr val="tx2">
                    <a:lumMod val="75000"/>
                  </a:schemeClr>
                </a:solidFill>
              </a:rPr>
              <a:t>Relay</a:t>
            </a:r>
            <a:endParaRPr lang="id-ID" sz="2000" b="1" dirty="0">
              <a:solidFill>
                <a:schemeClr val="tx2">
                  <a:lumMod val="75000"/>
                </a:schemeClr>
              </a:solidFill>
            </a:endParaRPr>
          </a:p>
          <a:p>
            <a:pPr marL="571500" indent="-571500">
              <a:buFontTx/>
              <a:buChar char="-"/>
            </a:pPr>
            <a:endParaRPr lang="id-ID" sz="2000" b="1" dirty="0"/>
          </a:p>
        </p:txBody>
      </p:sp>
    </p:spTree>
    <p:extLst>
      <p:ext uri="{BB962C8B-B14F-4D97-AF65-F5344CB8AC3E}">
        <p14:creationId xmlns:p14="http://schemas.microsoft.com/office/powerpoint/2010/main" val="34253605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-20191203-WA0001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5936395" y="1508732"/>
            <a:ext cx="6070455" cy="3338750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85264" y="1012199"/>
            <a:ext cx="6040323" cy="43619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194003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872" y="871538"/>
            <a:ext cx="4091311" cy="198596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</p:pic>
      <p:pic>
        <p:nvPicPr>
          <p:cNvPr id="6" name="Pictur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009" y="3143250"/>
            <a:ext cx="4047174" cy="185737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</p:pic>
      <p:sp>
        <p:nvSpPr>
          <p:cNvPr id="9" name="TextBox 11"/>
          <p:cNvSpPr txBox="1"/>
          <p:nvPr/>
        </p:nvSpPr>
        <p:spPr>
          <a:xfrm rot="10800000" flipV="1">
            <a:off x="7000874" y="1156632"/>
            <a:ext cx="5191125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id-ID" sz="2000" dirty="0" smtClean="0">
                <a:latin typeface="+mj-lt"/>
              </a:rPr>
              <a:t>Indikasi </a:t>
            </a:r>
            <a:r>
              <a:rPr lang="id-ID" sz="2000" u="sng" dirty="0" smtClean="0">
                <a:latin typeface="+mj-lt"/>
              </a:rPr>
              <a:t>adanya</a:t>
            </a:r>
            <a:r>
              <a:rPr lang="id-ID" sz="2000" dirty="0" smtClean="0">
                <a:latin typeface="+mj-lt"/>
              </a:rPr>
              <a:t> violation(pelanggaran) penggunaan APD</a:t>
            </a:r>
            <a:endParaRPr lang="id-ID" sz="2000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0" name="TextBox 11"/>
          <p:cNvSpPr txBox="1"/>
          <p:nvPr/>
        </p:nvSpPr>
        <p:spPr>
          <a:xfrm rot="10800000" flipV="1">
            <a:off x="6843712" y="3364051"/>
            <a:ext cx="5248279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id-ID" sz="2000" dirty="0" smtClean="0">
                <a:latin typeface="+mj-lt"/>
              </a:rPr>
              <a:t>Indikasi </a:t>
            </a:r>
            <a:r>
              <a:rPr lang="id-ID" sz="2000" u="sng" dirty="0" smtClean="0">
                <a:latin typeface="+mj-lt"/>
              </a:rPr>
              <a:t>tidak adanya</a:t>
            </a:r>
            <a:r>
              <a:rPr lang="id-ID" sz="2000" dirty="0" smtClean="0">
                <a:latin typeface="+mj-lt"/>
              </a:rPr>
              <a:t> violation(pelanggaran) penggunaan APD</a:t>
            </a:r>
            <a:endParaRPr lang="id-ID" sz="2000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5557838" y="1057267"/>
            <a:ext cx="1557337" cy="57864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" name="Right Arrow 11"/>
          <p:cNvSpPr/>
          <p:nvPr/>
        </p:nvSpPr>
        <p:spPr>
          <a:xfrm>
            <a:off x="5653085" y="3274424"/>
            <a:ext cx="1190627" cy="57864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746273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:\Users\USER\Pictures\Screenshots\Screenshot (62)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72" t="10085" r="31389" b="65709"/>
          <a:stretch/>
        </p:blipFill>
        <p:spPr bwMode="auto">
          <a:xfrm>
            <a:off x="3327784" y="1485909"/>
            <a:ext cx="5601970" cy="292893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11"/>
          <p:cNvSpPr txBox="1"/>
          <p:nvPr/>
        </p:nvSpPr>
        <p:spPr>
          <a:xfrm rot="10800000" flipV="1">
            <a:off x="2640239" y="4421436"/>
            <a:ext cx="6977059" cy="9233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d-ID" dirty="0"/>
              <a:t>T</a:t>
            </a:r>
            <a:r>
              <a:rPr lang="id-ID" dirty="0" smtClean="0"/>
              <a:t>ampilan </a:t>
            </a:r>
            <a:r>
              <a:rPr lang="id-ID" dirty="0"/>
              <a:t>tabel dari pemanggilan data dari setiap pintu masuk area kilang. Tampilan ini memudahkan unit keamanan untuk selalu mendapatkan info langsung dari setiap tempat.</a:t>
            </a:r>
            <a:endParaRPr lang="id-ID" dirty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630416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TextBox 1364"/>
          <p:cNvSpPr txBox="1"/>
          <p:nvPr/>
        </p:nvSpPr>
        <p:spPr>
          <a:xfrm>
            <a:off x="6073365" y="1227717"/>
            <a:ext cx="53839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Kesimpulan</a:t>
            </a:r>
            <a:endParaRPr lang="en-US" sz="4400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1461580" y="1894762"/>
            <a:ext cx="4165582" cy="3803991"/>
            <a:chOff x="3603626" y="2146300"/>
            <a:chExt cx="4992688" cy="4559300"/>
          </a:xfrm>
        </p:grpSpPr>
        <p:sp>
          <p:nvSpPr>
            <p:cNvPr id="37" name="Freeform 36"/>
            <p:cNvSpPr>
              <a:spLocks noEditPoints="1"/>
            </p:cNvSpPr>
            <p:nvPr/>
          </p:nvSpPr>
          <p:spPr bwMode="auto">
            <a:xfrm>
              <a:off x="4795838" y="4283075"/>
              <a:ext cx="1468438" cy="468313"/>
            </a:xfrm>
            <a:custGeom>
              <a:avLst/>
              <a:gdLst>
                <a:gd name="T0" fmla="*/ 0 w 339"/>
                <a:gd name="T1" fmla="*/ 28 h 108"/>
                <a:gd name="T2" fmla="*/ 26 w 339"/>
                <a:gd name="T3" fmla="*/ 30 h 108"/>
                <a:gd name="T4" fmla="*/ 0 w 339"/>
                <a:gd name="T5" fmla="*/ 28 h 108"/>
                <a:gd name="T6" fmla="*/ 330 w 339"/>
                <a:gd name="T7" fmla="*/ 108 h 108"/>
                <a:gd name="T8" fmla="*/ 250 w 339"/>
                <a:gd name="T9" fmla="*/ 62 h 108"/>
                <a:gd name="T10" fmla="*/ 204 w 339"/>
                <a:gd name="T11" fmla="*/ 62 h 108"/>
                <a:gd name="T12" fmla="*/ 165 w 339"/>
                <a:gd name="T13" fmla="*/ 0 h 108"/>
                <a:gd name="T14" fmla="*/ 325 w 339"/>
                <a:gd name="T15" fmla="*/ 62 h 108"/>
                <a:gd name="T16" fmla="*/ 279 w 339"/>
                <a:gd name="T17" fmla="*/ 62 h 108"/>
                <a:gd name="T18" fmla="*/ 339 w 339"/>
                <a:gd name="T19" fmla="*/ 102 h 108"/>
                <a:gd name="T20" fmla="*/ 330 w 339"/>
                <a:gd name="T21" fmla="*/ 108 h 108"/>
                <a:gd name="T22" fmla="*/ 18 w 339"/>
                <a:gd name="T23" fmla="*/ 34 h 108"/>
                <a:gd name="T24" fmla="*/ 13 w 339"/>
                <a:gd name="T25" fmla="*/ 29 h 108"/>
                <a:gd name="T26" fmla="*/ 12 w 339"/>
                <a:gd name="T27" fmla="*/ 27 h 108"/>
                <a:gd name="T28" fmla="*/ 5 w 339"/>
                <a:gd name="T29" fmla="*/ 28 h 108"/>
                <a:gd name="T30" fmla="*/ 12 w 339"/>
                <a:gd name="T31" fmla="*/ 33 h 108"/>
                <a:gd name="T32" fmla="*/ 18 w 339"/>
                <a:gd name="T33" fmla="*/ 34 h 108"/>
                <a:gd name="T34" fmla="*/ 183 w 339"/>
                <a:gd name="T35" fmla="*/ 84 h 108"/>
                <a:gd name="T36" fmla="*/ 182 w 339"/>
                <a:gd name="T37" fmla="*/ 84 h 108"/>
                <a:gd name="T38" fmla="*/ 184 w 339"/>
                <a:gd name="T39" fmla="*/ 84 h 108"/>
                <a:gd name="T40" fmla="*/ 183 w 339"/>
                <a:gd name="T41" fmla="*/ 84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9" h="108">
                  <a:moveTo>
                    <a:pt x="0" y="28"/>
                  </a:moveTo>
                  <a:cubicBezTo>
                    <a:pt x="0" y="28"/>
                    <a:pt x="13" y="29"/>
                    <a:pt x="26" y="30"/>
                  </a:cubicBezTo>
                  <a:cubicBezTo>
                    <a:pt x="0" y="28"/>
                    <a:pt x="0" y="28"/>
                    <a:pt x="0" y="28"/>
                  </a:cubicBezTo>
                  <a:close/>
                  <a:moveTo>
                    <a:pt x="330" y="108"/>
                  </a:moveTo>
                  <a:cubicBezTo>
                    <a:pt x="250" y="62"/>
                    <a:pt x="250" y="62"/>
                    <a:pt x="250" y="62"/>
                  </a:cubicBezTo>
                  <a:cubicBezTo>
                    <a:pt x="204" y="62"/>
                    <a:pt x="204" y="62"/>
                    <a:pt x="204" y="62"/>
                  </a:cubicBezTo>
                  <a:cubicBezTo>
                    <a:pt x="165" y="0"/>
                    <a:pt x="165" y="0"/>
                    <a:pt x="165" y="0"/>
                  </a:cubicBezTo>
                  <a:cubicBezTo>
                    <a:pt x="325" y="62"/>
                    <a:pt x="325" y="62"/>
                    <a:pt x="325" y="62"/>
                  </a:cubicBezTo>
                  <a:cubicBezTo>
                    <a:pt x="279" y="62"/>
                    <a:pt x="279" y="62"/>
                    <a:pt x="279" y="62"/>
                  </a:cubicBezTo>
                  <a:cubicBezTo>
                    <a:pt x="339" y="102"/>
                    <a:pt x="339" y="102"/>
                    <a:pt x="339" y="102"/>
                  </a:cubicBezTo>
                  <a:cubicBezTo>
                    <a:pt x="330" y="108"/>
                    <a:pt x="330" y="108"/>
                    <a:pt x="330" y="108"/>
                  </a:cubicBezTo>
                  <a:close/>
                  <a:moveTo>
                    <a:pt x="18" y="34"/>
                  </a:moveTo>
                  <a:cubicBezTo>
                    <a:pt x="16" y="32"/>
                    <a:pt x="14" y="31"/>
                    <a:pt x="13" y="29"/>
                  </a:cubicBezTo>
                  <a:cubicBezTo>
                    <a:pt x="12" y="28"/>
                    <a:pt x="12" y="28"/>
                    <a:pt x="12" y="27"/>
                  </a:cubicBezTo>
                  <a:cubicBezTo>
                    <a:pt x="8" y="27"/>
                    <a:pt x="5" y="27"/>
                    <a:pt x="5" y="28"/>
                  </a:cubicBezTo>
                  <a:cubicBezTo>
                    <a:pt x="3" y="28"/>
                    <a:pt x="8" y="31"/>
                    <a:pt x="12" y="33"/>
                  </a:cubicBezTo>
                  <a:cubicBezTo>
                    <a:pt x="14" y="33"/>
                    <a:pt x="16" y="34"/>
                    <a:pt x="18" y="34"/>
                  </a:cubicBezTo>
                  <a:close/>
                  <a:moveTo>
                    <a:pt x="183" y="84"/>
                  </a:moveTo>
                  <a:cubicBezTo>
                    <a:pt x="182" y="84"/>
                    <a:pt x="182" y="84"/>
                    <a:pt x="182" y="84"/>
                  </a:cubicBezTo>
                  <a:cubicBezTo>
                    <a:pt x="184" y="84"/>
                    <a:pt x="184" y="84"/>
                    <a:pt x="184" y="84"/>
                  </a:cubicBezTo>
                  <a:lnTo>
                    <a:pt x="183" y="84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5013326" y="2744788"/>
              <a:ext cx="2147888" cy="1212850"/>
            </a:xfrm>
            <a:custGeom>
              <a:avLst/>
              <a:gdLst>
                <a:gd name="T0" fmla="*/ 408 w 496"/>
                <a:gd name="T1" fmla="*/ 49 h 280"/>
                <a:gd name="T2" fmla="*/ 408 w 496"/>
                <a:gd name="T3" fmla="*/ 230 h 280"/>
                <a:gd name="T4" fmla="*/ 88 w 496"/>
                <a:gd name="T5" fmla="*/ 230 h 280"/>
                <a:gd name="T6" fmla="*/ 88 w 496"/>
                <a:gd name="T7" fmla="*/ 49 h 280"/>
                <a:gd name="T8" fmla="*/ 408 w 496"/>
                <a:gd name="T9" fmla="*/ 49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6" h="280">
                  <a:moveTo>
                    <a:pt x="408" y="49"/>
                  </a:moveTo>
                  <a:cubicBezTo>
                    <a:pt x="496" y="99"/>
                    <a:pt x="496" y="180"/>
                    <a:pt x="408" y="230"/>
                  </a:cubicBezTo>
                  <a:cubicBezTo>
                    <a:pt x="319" y="280"/>
                    <a:pt x="176" y="280"/>
                    <a:pt x="88" y="230"/>
                  </a:cubicBezTo>
                  <a:cubicBezTo>
                    <a:pt x="0" y="180"/>
                    <a:pt x="0" y="99"/>
                    <a:pt x="88" y="49"/>
                  </a:cubicBezTo>
                  <a:cubicBezTo>
                    <a:pt x="176" y="0"/>
                    <a:pt x="319" y="0"/>
                    <a:pt x="408" y="49"/>
                  </a:cubicBezTo>
                  <a:close/>
                </a:path>
              </a:pathLst>
            </a:custGeom>
            <a:solidFill>
              <a:srgbClr val="EC8C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3603626" y="3711575"/>
              <a:ext cx="4992688" cy="2994025"/>
            </a:xfrm>
            <a:custGeom>
              <a:avLst/>
              <a:gdLst>
                <a:gd name="T0" fmla="*/ 947 w 1152"/>
                <a:gd name="T1" fmla="*/ 123 h 691"/>
                <a:gd name="T2" fmla="*/ 947 w 1152"/>
                <a:gd name="T3" fmla="*/ 568 h 691"/>
                <a:gd name="T4" fmla="*/ 205 w 1152"/>
                <a:gd name="T5" fmla="*/ 568 h 691"/>
                <a:gd name="T6" fmla="*/ 205 w 1152"/>
                <a:gd name="T7" fmla="*/ 123 h 691"/>
                <a:gd name="T8" fmla="*/ 947 w 1152"/>
                <a:gd name="T9" fmla="*/ 123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2" h="691">
                  <a:moveTo>
                    <a:pt x="947" y="123"/>
                  </a:moveTo>
                  <a:cubicBezTo>
                    <a:pt x="1152" y="246"/>
                    <a:pt x="1152" y="445"/>
                    <a:pt x="947" y="568"/>
                  </a:cubicBezTo>
                  <a:cubicBezTo>
                    <a:pt x="742" y="691"/>
                    <a:pt x="410" y="691"/>
                    <a:pt x="205" y="568"/>
                  </a:cubicBezTo>
                  <a:cubicBezTo>
                    <a:pt x="0" y="445"/>
                    <a:pt x="0" y="246"/>
                    <a:pt x="205" y="123"/>
                  </a:cubicBezTo>
                  <a:cubicBezTo>
                    <a:pt x="410" y="0"/>
                    <a:pt x="742" y="0"/>
                    <a:pt x="947" y="12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Rectangle 39"/>
            <p:cNvSpPr>
              <a:spLocks noChangeArrowheads="1"/>
            </p:cNvSpPr>
            <p:nvPr/>
          </p:nvSpPr>
          <p:spPr bwMode="auto">
            <a:xfrm>
              <a:off x="3825876" y="4598988"/>
              <a:ext cx="4545013" cy="633413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3603626" y="3125788"/>
              <a:ext cx="4992688" cy="2994025"/>
            </a:xfrm>
            <a:custGeom>
              <a:avLst/>
              <a:gdLst>
                <a:gd name="T0" fmla="*/ 947 w 1152"/>
                <a:gd name="T1" fmla="*/ 123 h 691"/>
                <a:gd name="T2" fmla="*/ 947 w 1152"/>
                <a:gd name="T3" fmla="*/ 568 h 691"/>
                <a:gd name="T4" fmla="*/ 205 w 1152"/>
                <a:gd name="T5" fmla="*/ 568 h 691"/>
                <a:gd name="T6" fmla="*/ 205 w 1152"/>
                <a:gd name="T7" fmla="*/ 123 h 691"/>
                <a:gd name="T8" fmla="*/ 947 w 1152"/>
                <a:gd name="T9" fmla="*/ 123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2" h="691">
                  <a:moveTo>
                    <a:pt x="947" y="123"/>
                  </a:moveTo>
                  <a:cubicBezTo>
                    <a:pt x="1152" y="245"/>
                    <a:pt x="1152" y="445"/>
                    <a:pt x="947" y="568"/>
                  </a:cubicBezTo>
                  <a:cubicBezTo>
                    <a:pt x="742" y="691"/>
                    <a:pt x="410" y="691"/>
                    <a:pt x="205" y="568"/>
                  </a:cubicBezTo>
                  <a:cubicBezTo>
                    <a:pt x="0" y="445"/>
                    <a:pt x="0" y="245"/>
                    <a:pt x="205" y="123"/>
                  </a:cubicBezTo>
                  <a:cubicBezTo>
                    <a:pt x="410" y="0"/>
                    <a:pt x="742" y="0"/>
                    <a:pt x="947" y="1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41"/>
            <p:cNvSpPr>
              <a:spLocks/>
            </p:cNvSpPr>
            <p:nvPr/>
          </p:nvSpPr>
          <p:spPr bwMode="auto">
            <a:xfrm>
              <a:off x="4713288" y="3230563"/>
              <a:ext cx="3489325" cy="1971675"/>
            </a:xfrm>
            <a:custGeom>
              <a:avLst/>
              <a:gdLst>
                <a:gd name="T0" fmla="*/ 661 w 805"/>
                <a:gd name="T1" fmla="*/ 81 h 455"/>
                <a:gd name="T2" fmla="*/ 661 w 805"/>
                <a:gd name="T3" fmla="*/ 374 h 455"/>
                <a:gd name="T4" fmla="*/ 143 w 805"/>
                <a:gd name="T5" fmla="*/ 374 h 455"/>
                <a:gd name="T6" fmla="*/ 143 w 805"/>
                <a:gd name="T7" fmla="*/ 81 h 455"/>
                <a:gd name="T8" fmla="*/ 661 w 805"/>
                <a:gd name="T9" fmla="*/ 81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5" h="455">
                  <a:moveTo>
                    <a:pt x="661" y="81"/>
                  </a:moveTo>
                  <a:cubicBezTo>
                    <a:pt x="805" y="162"/>
                    <a:pt x="805" y="293"/>
                    <a:pt x="661" y="374"/>
                  </a:cubicBezTo>
                  <a:cubicBezTo>
                    <a:pt x="518" y="455"/>
                    <a:pt x="286" y="455"/>
                    <a:pt x="143" y="374"/>
                  </a:cubicBezTo>
                  <a:cubicBezTo>
                    <a:pt x="0" y="293"/>
                    <a:pt x="0" y="162"/>
                    <a:pt x="143" y="81"/>
                  </a:cubicBezTo>
                  <a:cubicBezTo>
                    <a:pt x="286" y="0"/>
                    <a:pt x="518" y="0"/>
                    <a:pt x="661" y="81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Rectangle 42"/>
            <p:cNvSpPr>
              <a:spLocks noChangeArrowheads="1"/>
            </p:cNvSpPr>
            <p:nvPr/>
          </p:nvSpPr>
          <p:spPr bwMode="auto">
            <a:xfrm>
              <a:off x="4868863" y="3616325"/>
              <a:ext cx="3176588" cy="631825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4713288" y="2640013"/>
              <a:ext cx="3489325" cy="1971675"/>
            </a:xfrm>
            <a:custGeom>
              <a:avLst/>
              <a:gdLst>
                <a:gd name="T0" fmla="*/ 661 w 805"/>
                <a:gd name="T1" fmla="*/ 81 h 455"/>
                <a:gd name="T2" fmla="*/ 661 w 805"/>
                <a:gd name="T3" fmla="*/ 374 h 455"/>
                <a:gd name="T4" fmla="*/ 143 w 805"/>
                <a:gd name="T5" fmla="*/ 374 h 455"/>
                <a:gd name="T6" fmla="*/ 143 w 805"/>
                <a:gd name="T7" fmla="*/ 81 h 455"/>
                <a:gd name="T8" fmla="*/ 661 w 805"/>
                <a:gd name="T9" fmla="*/ 81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5" h="455">
                  <a:moveTo>
                    <a:pt x="661" y="81"/>
                  </a:moveTo>
                  <a:cubicBezTo>
                    <a:pt x="805" y="162"/>
                    <a:pt x="805" y="293"/>
                    <a:pt x="661" y="374"/>
                  </a:cubicBezTo>
                  <a:cubicBezTo>
                    <a:pt x="518" y="455"/>
                    <a:pt x="286" y="455"/>
                    <a:pt x="143" y="374"/>
                  </a:cubicBezTo>
                  <a:cubicBezTo>
                    <a:pt x="0" y="293"/>
                    <a:pt x="0" y="162"/>
                    <a:pt x="143" y="81"/>
                  </a:cubicBezTo>
                  <a:cubicBezTo>
                    <a:pt x="286" y="0"/>
                    <a:pt x="518" y="0"/>
                    <a:pt x="661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44"/>
            <p:cNvSpPr>
              <a:spLocks/>
            </p:cNvSpPr>
            <p:nvPr/>
          </p:nvSpPr>
          <p:spPr bwMode="auto">
            <a:xfrm>
              <a:off x="5103813" y="2747963"/>
              <a:ext cx="1962150" cy="1209675"/>
            </a:xfrm>
            <a:custGeom>
              <a:avLst/>
              <a:gdLst>
                <a:gd name="T0" fmla="*/ 1 w 453"/>
                <a:gd name="T1" fmla="*/ 0 h 279"/>
                <a:gd name="T2" fmla="*/ 452 w 453"/>
                <a:gd name="T3" fmla="*/ 0 h 279"/>
                <a:gd name="T4" fmla="*/ 452 w 453"/>
                <a:gd name="T5" fmla="*/ 136 h 279"/>
                <a:gd name="T6" fmla="*/ 452 w 453"/>
                <a:gd name="T7" fmla="*/ 142 h 279"/>
                <a:gd name="T8" fmla="*/ 452 w 453"/>
                <a:gd name="T9" fmla="*/ 146 h 279"/>
                <a:gd name="T10" fmla="*/ 452 w 453"/>
                <a:gd name="T11" fmla="*/ 146 h 279"/>
                <a:gd name="T12" fmla="*/ 386 w 453"/>
                <a:gd name="T13" fmla="*/ 229 h 279"/>
                <a:gd name="T14" fmla="*/ 67 w 453"/>
                <a:gd name="T15" fmla="*/ 229 h 279"/>
                <a:gd name="T16" fmla="*/ 1 w 453"/>
                <a:gd name="T17" fmla="*/ 146 h 279"/>
                <a:gd name="T18" fmla="*/ 1 w 453"/>
                <a:gd name="T19" fmla="*/ 146 h 279"/>
                <a:gd name="T20" fmla="*/ 1 w 453"/>
                <a:gd name="T21" fmla="*/ 146 h 279"/>
                <a:gd name="T22" fmla="*/ 1 w 453"/>
                <a:gd name="T23" fmla="*/ 132 h 279"/>
                <a:gd name="T24" fmla="*/ 1 w 453"/>
                <a:gd name="T25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3" h="279">
                  <a:moveTo>
                    <a:pt x="1" y="0"/>
                  </a:moveTo>
                  <a:cubicBezTo>
                    <a:pt x="452" y="0"/>
                    <a:pt x="452" y="0"/>
                    <a:pt x="452" y="0"/>
                  </a:cubicBezTo>
                  <a:cubicBezTo>
                    <a:pt x="452" y="136"/>
                    <a:pt x="452" y="136"/>
                    <a:pt x="452" y="136"/>
                  </a:cubicBezTo>
                  <a:cubicBezTo>
                    <a:pt x="453" y="138"/>
                    <a:pt x="453" y="140"/>
                    <a:pt x="452" y="142"/>
                  </a:cubicBezTo>
                  <a:cubicBezTo>
                    <a:pt x="452" y="146"/>
                    <a:pt x="452" y="146"/>
                    <a:pt x="452" y="146"/>
                  </a:cubicBezTo>
                  <a:cubicBezTo>
                    <a:pt x="452" y="146"/>
                    <a:pt x="452" y="146"/>
                    <a:pt x="452" y="146"/>
                  </a:cubicBezTo>
                  <a:cubicBezTo>
                    <a:pt x="449" y="176"/>
                    <a:pt x="427" y="206"/>
                    <a:pt x="386" y="229"/>
                  </a:cubicBezTo>
                  <a:cubicBezTo>
                    <a:pt x="298" y="279"/>
                    <a:pt x="155" y="279"/>
                    <a:pt x="67" y="229"/>
                  </a:cubicBezTo>
                  <a:cubicBezTo>
                    <a:pt x="26" y="206"/>
                    <a:pt x="4" y="176"/>
                    <a:pt x="1" y="146"/>
                  </a:cubicBezTo>
                  <a:cubicBezTo>
                    <a:pt x="1" y="146"/>
                    <a:pt x="1" y="146"/>
                    <a:pt x="1" y="146"/>
                  </a:cubicBezTo>
                  <a:cubicBezTo>
                    <a:pt x="1" y="146"/>
                    <a:pt x="1" y="146"/>
                    <a:pt x="1" y="146"/>
                  </a:cubicBezTo>
                  <a:cubicBezTo>
                    <a:pt x="0" y="141"/>
                    <a:pt x="0" y="137"/>
                    <a:pt x="1" y="13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5"/>
            <p:cNvSpPr>
              <a:spLocks/>
            </p:cNvSpPr>
            <p:nvPr/>
          </p:nvSpPr>
          <p:spPr bwMode="auto">
            <a:xfrm>
              <a:off x="5013326" y="2146300"/>
              <a:ext cx="2147888" cy="1212850"/>
            </a:xfrm>
            <a:custGeom>
              <a:avLst/>
              <a:gdLst>
                <a:gd name="T0" fmla="*/ 408 w 496"/>
                <a:gd name="T1" fmla="*/ 50 h 280"/>
                <a:gd name="T2" fmla="*/ 408 w 496"/>
                <a:gd name="T3" fmla="*/ 230 h 280"/>
                <a:gd name="T4" fmla="*/ 88 w 496"/>
                <a:gd name="T5" fmla="*/ 230 h 280"/>
                <a:gd name="T6" fmla="*/ 88 w 496"/>
                <a:gd name="T7" fmla="*/ 50 h 280"/>
                <a:gd name="T8" fmla="*/ 408 w 496"/>
                <a:gd name="T9" fmla="*/ 5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6" h="280">
                  <a:moveTo>
                    <a:pt x="408" y="50"/>
                  </a:moveTo>
                  <a:cubicBezTo>
                    <a:pt x="496" y="100"/>
                    <a:pt x="496" y="181"/>
                    <a:pt x="408" y="230"/>
                  </a:cubicBezTo>
                  <a:cubicBezTo>
                    <a:pt x="319" y="280"/>
                    <a:pt x="176" y="280"/>
                    <a:pt x="88" y="230"/>
                  </a:cubicBezTo>
                  <a:cubicBezTo>
                    <a:pt x="0" y="181"/>
                    <a:pt x="0" y="100"/>
                    <a:pt x="88" y="50"/>
                  </a:cubicBezTo>
                  <a:cubicBezTo>
                    <a:pt x="176" y="0"/>
                    <a:pt x="319" y="0"/>
                    <a:pt x="408" y="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Line 15"/>
            <p:cNvSpPr>
              <a:spLocks noChangeShapeType="1"/>
            </p:cNvSpPr>
            <p:nvPr/>
          </p:nvSpPr>
          <p:spPr bwMode="auto">
            <a:xfrm>
              <a:off x="7110413" y="4127500"/>
              <a:ext cx="0" cy="0"/>
            </a:xfrm>
            <a:prstGeom prst="line">
              <a:avLst/>
            </a:prstGeom>
            <a:noFill/>
            <a:ln w="7938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Line 16"/>
            <p:cNvSpPr>
              <a:spLocks noChangeShapeType="1"/>
            </p:cNvSpPr>
            <p:nvPr/>
          </p:nvSpPr>
          <p:spPr bwMode="auto">
            <a:xfrm>
              <a:off x="7110413" y="4062413"/>
              <a:ext cx="0" cy="0"/>
            </a:xfrm>
            <a:prstGeom prst="line">
              <a:avLst/>
            </a:prstGeom>
            <a:noFill/>
            <a:ln w="7938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Line 17"/>
            <p:cNvSpPr>
              <a:spLocks noChangeShapeType="1"/>
            </p:cNvSpPr>
            <p:nvPr/>
          </p:nvSpPr>
          <p:spPr bwMode="auto">
            <a:xfrm>
              <a:off x="7045326" y="4097338"/>
              <a:ext cx="0" cy="0"/>
            </a:xfrm>
            <a:prstGeom prst="line">
              <a:avLst/>
            </a:prstGeom>
            <a:noFill/>
            <a:ln w="7938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Line 18"/>
            <p:cNvSpPr>
              <a:spLocks noChangeShapeType="1"/>
            </p:cNvSpPr>
            <p:nvPr/>
          </p:nvSpPr>
          <p:spPr bwMode="auto">
            <a:xfrm>
              <a:off x="7070726" y="4110038"/>
              <a:ext cx="0" cy="0"/>
            </a:xfrm>
            <a:prstGeom prst="line">
              <a:avLst/>
            </a:prstGeom>
            <a:noFill/>
            <a:ln w="7938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Line 19"/>
            <p:cNvSpPr>
              <a:spLocks noChangeShapeType="1"/>
            </p:cNvSpPr>
            <p:nvPr/>
          </p:nvSpPr>
          <p:spPr bwMode="auto">
            <a:xfrm>
              <a:off x="7127876" y="4079875"/>
              <a:ext cx="0" cy="0"/>
            </a:xfrm>
            <a:prstGeom prst="line">
              <a:avLst/>
            </a:prstGeom>
            <a:noFill/>
            <a:ln w="7938" cap="rnd">
              <a:solidFill>
                <a:srgbClr val="FFFFF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Rectangle 51"/>
            <p:cNvSpPr>
              <a:spLocks noChangeArrowheads="1"/>
            </p:cNvSpPr>
            <p:nvPr/>
          </p:nvSpPr>
          <p:spPr bwMode="auto">
            <a:xfrm>
              <a:off x="4960938" y="2852738"/>
              <a:ext cx="52388" cy="730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Rectangle 52"/>
            <p:cNvSpPr>
              <a:spLocks noChangeArrowheads="1"/>
            </p:cNvSpPr>
            <p:nvPr/>
          </p:nvSpPr>
          <p:spPr bwMode="auto">
            <a:xfrm>
              <a:off x="5021263" y="2822575"/>
              <a:ext cx="52388" cy="1031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7" name="Freeform 559"/>
          <p:cNvSpPr>
            <a:spLocks/>
          </p:cNvSpPr>
          <p:nvPr/>
        </p:nvSpPr>
        <p:spPr bwMode="auto">
          <a:xfrm>
            <a:off x="1342015" y="2410829"/>
            <a:ext cx="9525" cy="338138"/>
          </a:xfrm>
          <a:custGeom>
            <a:avLst/>
            <a:gdLst>
              <a:gd name="T0" fmla="*/ 6 w 6"/>
              <a:gd name="T1" fmla="*/ 208 h 213"/>
              <a:gd name="T2" fmla="*/ 0 w 6"/>
              <a:gd name="T3" fmla="*/ 211 h 213"/>
              <a:gd name="T4" fmla="*/ 0 w 6"/>
              <a:gd name="T5" fmla="*/ 213 h 213"/>
              <a:gd name="T6" fmla="*/ 0 w 6"/>
              <a:gd name="T7" fmla="*/ 5 h 213"/>
              <a:gd name="T8" fmla="*/ 0 w 6"/>
              <a:gd name="T9" fmla="*/ 3 h 213"/>
              <a:gd name="T10" fmla="*/ 6 w 6"/>
              <a:gd name="T11" fmla="*/ 0 h 213"/>
              <a:gd name="T12" fmla="*/ 6 w 6"/>
              <a:gd name="T13" fmla="*/ 208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" h="213">
                <a:moveTo>
                  <a:pt x="6" y="208"/>
                </a:moveTo>
                <a:lnTo>
                  <a:pt x="0" y="211"/>
                </a:lnTo>
                <a:lnTo>
                  <a:pt x="0" y="213"/>
                </a:lnTo>
                <a:lnTo>
                  <a:pt x="0" y="5"/>
                </a:lnTo>
                <a:lnTo>
                  <a:pt x="0" y="3"/>
                </a:lnTo>
                <a:lnTo>
                  <a:pt x="6" y="0"/>
                </a:lnTo>
                <a:lnTo>
                  <a:pt x="6" y="208"/>
                </a:lnTo>
                <a:close/>
              </a:path>
            </a:pathLst>
          </a:custGeom>
          <a:solidFill>
            <a:srgbClr val="7070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8" name="Group 57"/>
          <p:cNvGrpSpPr/>
          <p:nvPr/>
        </p:nvGrpSpPr>
        <p:grpSpPr>
          <a:xfrm rot="16200000" flipH="1">
            <a:off x="3673351" y="1536078"/>
            <a:ext cx="236190" cy="236190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59" name="Rounded Rectangle 58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ounded Rectangle 59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" name="Donut 60"/>
          <p:cNvSpPr/>
          <p:nvPr/>
        </p:nvSpPr>
        <p:spPr>
          <a:xfrm rot="16200000" flipH="1">
            <a:off x="2986760" y="1735909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 rot="16200000" flipH="1">
            <a:off x="1637291" y="1644553"/>
            <a:ext cx="236190" cy="236190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63" name="Rounded Rectangle 62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ounded Rectangle 63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5" name="Donut 64"/>
          <p:cNvSpPr/>
          <p:nvPr/>
        </p:nvSpPr>
        <p:spPr>
          <a:xfrm rot="16200000" flipH="1">
            <a:off x="4522049" y="1386461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Donut 65"/>
          <p:cNvSpPr/>
          <p:nvPr/>
        </p:nvSpPr>
        <p:spPr>
          <a:xfrm rot="16200000" flipH="1">
            <a:off x="2068096" y="2160991"/>
            <a:ext cx="279247" cy="279247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/>
          <p:cNvGrpSpPr/>
          <p:nvPr/>
        </p:nvGrpSpPr>
        <p:grpSpPr>
          <a:xfrm rot="16200000" flipH="1">
            <a:off x="5210426" y="2461665"/>
            <a:ext cx="139664" cy="139664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68" name="Rounded Rectangle 67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ounded Rectangle 68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0" name="Donut 69"/>
          <p:cNvSpPr/>
          <p:nvPr/>
        </p:nvSpPr>
        <p:spPr>
          <a:xfrm rot="16200000" flipH="1">
            <a:off x="3329443" y="607965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/>
          <p:cNvGrpSpPr/>
          <p:nvPr/>
        </p:nvGrpSpPr>
        <p:grpSpPr>
          <a:xfrm rot="16200000" flipH="1">
            <a:off x="2281270" y="765055"/>
            <a:ext cx="139664" cy="139664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72" name="Rounded Rectangle 71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ounded Rectangle 72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Rectangle 1"/>
          <p:cNvSpPr/>
          <p:nvPr/>
        </p:nvSpPr>
        <p:spPr>
          <a:xfrm>
            <a:off x="5627162" y="2158065"/>
            <a:ext cx="6096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id-ID" dirty="0"/>
              <a:t> 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id-ID" dirty="0" smtClean="0"/>
              <a:t>Menghubungkan </a:t>
            </a:r>
            <a:r>
              <a:rPr lang="id-ID" dirty="0"/>
              <a:t>database dengan mikrokontroler memerlukan koneksi melalui </a:t>
            </a:r>
            <a:r>
              <a:rPr lang="id-ID" dirty="0" smtClean="0"/>
              <a:t>client ke server database. Dengan </a:t>
            </a:r>
            <a:r>
              <a:rPr lang="id-ID" dirty="0"/>
              <a:t>bantuan </a:t>
            </a:r>
            <a:r>
              <a:rPr lang="id-ID" dirty="0" smtClean="0"/>
              <a:t>bahasa </a:t>
            </a:r>
            <a:r>
              <a:rPr lang="id-ID" i="1" dirty="0" smtClean="0"/>
              <a:t>Php </a:t>
            </a:r>
            <a:r>
              <a:rPr lang="id-ID" i="1" dirty="0" smtClean="0"/>
              <a:t>, </a:t>
            </a:r>
            <a:r>
              <a:rPr lang="id-ID" dirty="0" smtClean="0"/>
              <a:t>mikrokontroler</a:t>
            </a:r>
            <a:r>
              <a:rPr lang="id-ID" i="1" dirty="0"/>
              <a:t> </a:t>
            </a:r>
            <a:r>
              <a:rPr lang="id-ID" dirty="0" smtClean="0"/>
              <a:t>dapat </a:t>
            </a:r>
            <a:r>
              <a:rPr lang="id-ID" dirty="0"/>
              <a:t>menemukan dan </a:t>
            </a:r>
            <a:r>
              <a:rPr lang="id-ID" dirty="0" smtClean="0"/>
              <a:t>menentukan database</a:t>
            </a:r>
            <a:r>
              <a:rPr lang="id-ID" i="1" dirty="0" smtClean="0"/>
              <a:t> </a:t>
            </a:r>
            <a:r>
              <a:rPr lang="id-ID" dirty="0"/>
              <a:t>yang terdapat dalam </a:t>
            </a:r>
            <a:r>
              <a:rPr lang="id-ID" i="1" dirty="0"/>
              <a:t>server</a:t>
            </a:r>
            <a:r>
              <a:rPr lang="id-ID" i="1" dirty="0" smtClean="0"/>
              <a:t>.</a:t>
            </a:r>
            <a:endParaRPr lang="id-ID" dirty="0"/>
          </a:p>
          <a:p>
            <a:pPr lvl="0" algn="just"/>
            <a:endParaRPr lang="id-ID" dirty="0"/>
          </a:p>
          <a:p>
            <a:pPr marL="342900" lvl="0" indent="-342900" algn="just">
              <a:buFont typeface="+mj-lt"/>
              <a:buAutoNum type="arabicPeriod" startAt="2"/>
            </a:pPr>
            <a:r>
              <a:rPr lang="id-ID" dirty="0" smtClean="0"/>
              <a:t>Untuk </a:t>
            </a:r>
            <a:r>
              <a:rPr lang="id-ID" dirty="0"/>
              <a:t>mengontrol aktifnya </a:t>
            </a:r>
            <a:r>
              <a:rPr lang="id-ID" i="1" dirty="0"/>
              <a:t>buzzer dan indicating lamp</a:t>
            </a:r>
            <a:r>
              <a:rPr lang="id-ID" dirty="0"/>
              <a:t> digunakan fungsi logika “1” dan “0” untuk pembeda antara yang menggunakan attribute lengkap dan tidak</a:t>
            </a:r>
            <a:r>
              <a:rPr lang="id-ID" dirty="0" smtClean="0"/>
              <a:t>.</a:t>
            </a:r>
          </a:p>
          <a:p>
            <a:pPr marL="342900" lvl="0" indent="-342900" algn="just">
              <a:buFont typeface="+mj-lt"/>
              <a:buAutoNum type="arabicPeriod" startAt="2"/>
            </a:pPr>
            <a:endParaRPr lang="id-ID" dirty="0" smtClean="0"/>
          </a:p>
          <a:p>
            <a:pPr marL="342900" indent="-342900" algn="just">
              <a:buFont typeface="+mj-lt"/>
              <a:buAutoNum type="arabicPeriod" startAt="2"/>
            </a:pPr>
            <a:r>
              <a:rPr lang="id-ID" dirty="0" smtClean="0"/>
              <a:t>Php </a:t>
            </a:r>
            <a:r>
              <a:rPr lang="id-ID" dirty="0"/>
              <a:t>menampilkan </a:t>
            </a:r>
            <a:r>
              <a:rPr lang="id-ID" i="1" dirty="0"/>
              <a:t>output</a:t>
            </a:r>
            <a:r>
              <a:rPr lang="id-ID" dirty="0"/>
              <a:t> “1” dan “0” yang nantinya akan dibaca oleh </a:t>
            </a:r>
            <a:r>
              <a:rPr lang="id-ID" dirty="0" smtClean="0"/>
              <a:t>arduino, </a:t>
            </a:r>
            <a:r>
              <a:rPr lang="id-ID" dirty="0"/>
              <a:t>lalu menjalankan program bedasarkan logika yang diberikan.</a:t>
            </a:r>
          </a:p>
          <a:p>
            <a:pPr marL="342900" lvl="0" indent="-342900" algn="just">
              <a:buFont typeface="+mj-lt"/>
              <a:buAutoNum type="arabicPeriod" startAt="2"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9451107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59987" y="624080"/>
            <a:ext cx="69603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4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Saran</a:t>
            </a:r>
            <a:endParaRPr lang="en-US" sz="4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885606" y="2556253"/>
            <a:ext cx="5265496" cy="242263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>
            <a:spLocks noChangeArrowheads="1"/>
          </p:cNvSpPr>
          <p:nvPr/>
        </p:nvSpPr>
        <p:spPr bwMode="auto">
          <a:xfrm>
            <a:off x="574002" y="1633341"/>
            <a:ext cx="2008988" cy="2009906"/>
          </a:xfrm>
          <a:prstGeom prst="ellipse">
            <a:avLst/>
          </a:prstGeom>
          <a:solidFill>
            <a:schemeClr val="accent4">
              <a:lumMod val="60000"/>
              <a:lumOff val="40000"/>
              <a:alpha val="54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Oval 12"/>
          <p:cNvSpPr>
            <a:spLocks noChangeArrowheads="1"/>
          </p:cNvSpPr>
          <p:nvPr/>
        </p:nvSpPr>
        <p:spPr bwMode="auto">
          <a:xfrm>
            <a:off x="852340" y="1911678"/>
            <a:ext cx="1452313" cy="145415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6674182" y="2783994"/>
            <a:ext cx="5169272" cy="2833829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1"/>
          <p:cNvSpPr>
            <a:spLocks noChangeArrowheads="1"/>
          </p:cNvSpPr>
          <p:nvPr/>
        </p:nvSpPr>
        <p:spPr bwMode="auto">
          <a:xfrm>
            <a:off x="6367774" y="1425307"/>
            <a:ext cx="2008988" cy="2009906"/>
          </a:xfrm>
          <a:prstGeom prst="ellipse">
            <a:avLst/>
          </a:prstGeom>
          <a:solidFill>
            <a:schemeClr val="accent5">
              <a:lumMod val="60000"/>
              <a:lumOff val="40000"/>
              <a:alpha val="54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Oval 12"/>
          <p:cNvSpPr>
            <a:spLocks noChangeArrowheads="1"/>
          </p:cNvSpPr>
          <p:nvPr/>
        </p:nvSpPr>
        <p:spPr bwMode="auto">
          <a:xfrm>
            <a:off x="6646112" y="1703644"/>
            <a:ext cx="1452313" cy="145415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8" name="Group 27"/>
          <p:cNvGrpSpPr/>
          <p:nvPr/>
        </p:nvGrpSpPr>
        <p:grpSpPr>
          <a:xfrm>
            <a:off x="7150502" y="2149414"/>
            <a:ext cx="408032" cy="481207"/>
            <a:chOff x="7834313" y="2328863"/>
            <a:chExt cx="1628775" cy="1920875"/>
          </a:xfrm>
          <a:solidFill>
            <a:schemeClr val="bg1"/>
          </a:solidFill>
        </p:grpSpPr>
        <p:sp>
          <p:nvSpPr>
            <p:cNvPr id="29" name="Freeform 37"/>
            <p:cNvSpPr>
              <a:spLocks noEditPoints="1"/>
            </p:cNvSpPr>
            <p:nvPr/>
          </p:nvSpPr>
          <p:spPr bwMode="auto">
            <a:xfrm>
              <a:off x="7834313" y="2328863"/>
              <a:ext cx="1628775" cy="1920875"/>
            </a:xfrm>
            <a:custGeom>
              <a:avLst/>
              <a:gdLst>
                <a:gd name="T0" fmla="*/ 1278 w 1336"/>
                <a:gd name="T1" fmla="*/ 168 h 1573"/>
                <a:gd name="T2" fmla="*/ 968 w 1336"/>
                <a:gd name="T3" fmla="*/ 168 h 1573"/>
                <a:gd name="T4" fmla="*/ 968 w 1336"/>
                <a:gd name="T5" fmla="*/ 58 h 1573"/>
                <a:gd name="T6" fmla="*/ 910 w 1336"/>
                <a:gd name="T7" fmla="*/ 0 h 1573"/>
                <a:gd name="T8" fmla="*/ 426 w 1336"/>
                <a:gd name="T9" fmla="*/ 0 h 1573"/>
                <a:gd name="T10" fmla="*/ 369 w 1336"/>
                <a:gd name="T11" fmla="*/ 58 h 1573"/>
                <a:gd name="T12" fmla="*/ 369 w 1336"/>
                <a:gd name="T13" fmla="*/ 362 h 1573"/>
                <a:gd name="T14" fmla="*/ 426 w 1336"/>
                <a:gd name="T15" fmla="*/ 420 h 1573"/>
                <a:gd name="T16" fmla="*/ 784 w 1336"/>
                <a:gd name="T17" fmla="*/ 420 h 1573"/>
                <a:gd name="T18" fmla="*/ 841 w 1336"/>
                <a:gd name="T19" fmla="*/ 362 h 1573"/>
                <a:gd name="T20" fmla="*/ 784 w 1336"/>
                <a:gd name="T21" fmla="*/ 305 h 1573"/>
                <a:gd name="T22" fmla="*/ 484 w 1336"/>
                <a:gd name="T23" fmla="*/ 305 h 1573"/>
                <a:gd name="T24" fmla="*/ 484 w 1336"/>
                <a:gd name="T25" fmla="*/ 115 h 1573"/>
                <a:gd name="T26" fmla="*/ 852 w 1336"/>
                <a:gd name="T27" fmla="*/ 115 h 1573"/>
                <a:gd name="T28" fmla="*/ 852 w 1336"/>
                <a:gd name="T29" fmla="*/ 226 h 1573"/>
                <a:gd name="T30" fmla="*/ 910 w 1336"/>
                <a:gd name="T31" fmla="*/ 283 h 1573"/>
                <a:gd name="T32" fmla="*/ 1221 w 1336"/>
                <a:gd name="T33" fmla="*/ 283 h 1573"/>
                <a:gd name="T34" fmla="*/ 1221 w 1336"/>
                <a:gd name="T35" fmla="*/ 1458 h 1573"/>
                <a:gd name="T36" fmla="*/ 116 w 1336"/>
                <a:gd name="T37" fmla="*/ 1458 h 1573"/>
                <a:gd name="T38" fmla="*/ 116 w 1336"/>
                <a:gd name="T39" fmla="*/ 283 h 1573"/>
                <a:gd name="T40" fmla="*/ 204 w 1336"/>
                <a:gd name="T41" fmla="*/ 283 h 1573"/>
                <a:gd name="T42" fmla="*/ 262 w 1336"/>
                <a:gd name="T43" fmla="*/ 226 h 1573"/>
                <a:gd name="T44" fmla="*/ 204 w 1336"/>
                <a:gd name="T45" fmla="*/ 168 h 1573"/>
                <a:gd name="T46" fmla="*/ 58 w 1336"/>
                <a:gd name="T47" fmla="*/ 168 h 1573"/>
                <a:gd name="T48" fmla="*/ 0 w 1336"/>
                <a:gd name="T49" fmla="*/ 226 h 1573"/>
                <a:gd name="T50" fmla="*/ 0 w 1336"/>
                <a:gd name="T51" fmla="*/ 1516 h 1573"/>
                <a:gd name="T52" fmla="*/ 58 w 1336"/>
                <a:gd name="T53" fmla="*/ 1573 h 1573"/>
                <a:gd name="T54" fmla="*/ 1278 w 1336"/>
                <a:gd name="T55" fmla="*/ 1573 h 1573"/>
                <a:gd name="T56" fmla="*/ 1336 w 1336"/>
                <a:gd name="T57" fmla="*/ 1516 h 1573"/>
                <a:gd name="T58" fmla="*/ 1336 w 1336"/>
                <a:gd name="T59" fmla="*/ 226 h 1573"/>
                <a:gd name="T60" fmla="*/ 1278 w 1336"/>
                <a:gd name="T61" fmla="*/ 168 h 1573"/>
                <a:gd name="T62" fmla="*/ 1278 w 1336"/>
                <a:gd name="T63" fmla="*/ 168 h 1573"/>
                <a:gd name="T64" fmla="*/ 1278 w 1336"/>
                <a:gd name="T65" fmla="*/ 168 h 1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36" h="1573">
                  <a:moveTo>
                    <a:pt x="1278" y="168"/>
                  </a:moveTo>
                  <a:cubicBezTo>
                    <a:pt x="968" y="168"/>
                    <a:pt x="968" y="168"/>
                    <a:pt x="968" y="168"/>
                  </a:cubicBezTo>
                  <a:cubicBezTo>
                    <a:pt x="968" y="58"/>
                    <a:pt x="968" y="58"/>
                    <a:pt x="968" y="58"/>
                  </a:cubicBezTo>
                  <a:cubicBezTo>
                    <a:pt x="968" y="26"/>
                    <a:pt x="942" y="0"/>
                    <a:pt x="910" y="0"/>
                  </a:cubicBezTo>
                  <a:cubicBezTo>
                    <a:pt x="426" y="0"/>
                    <a:pt x="426" y="0"/>
                    <a:pt x="426" y="0"/>
                  </a:cubicBezTo>
                  <a:cubicBezTo>
                    <a:pt x="395" y="0"/>
                    <a:pt x="369" y="26"/>
                    <a:pt x="369" y="58"/>
                  </a:cubicBezTo>
                  <a:cubicBezTo>
                    <a:pt x="369" y="362"/>
                    <a:pt x="369" y="362"/>
                    <a:pt x="369" y="362"/>
                  </a:cubicBezTo>
                  <a:cubicBezTo>
                    <a:pt x="369" y="394"/>
                    <a:pt x="395" y="420"/>
                    <a:pt x="426" y="420"/>
                  </a:cubicBezTo>
                  <a:cubicBezTo>
                    <a:pt x="784" y="420"/>
                    <a:pt x="784" y="420"/>
                    <a:pt x="784" y="420"/>
                  </a:cubicBezTo>
                  <a:cubicBezTo>
                    <a:pt x="815" y="420"/>
                    <a:pt x="841" y="394"/>
                    <a:pt x="841" y="362"/>
                  </a:cubicBezTo>
                  <a:cubicBezTo>
                    <a:pt x="841" y="330"/>
                    <a:pt x="815" y="305"/>
                    <a:pt x="784" y="305"/>
                  </a:cubicBezTo>
                  <a:cubicBezTo>
                    <a:pt x="484" y="305"/>
                    <a:pt x="484" y="305"/>
                    <a:pt x="484" y="305"/>
                  </a:cubicBezTo>
                  <a:cubicBezTo>
                    <a:pt x="484" y="115"/>
                    <a:pt x="484" y="115"/>
                    <a:pt x="484" y="115"/>
                  </a:cubicBezTo>
                  <a:cubicBezTo>
                    <a:pt x="852" y="115"/>
                    <a:pt x="852" y="115"/>
                    <a:pt x="852" y="115"/>
                  </a:cubicBezTo>
                  <a:cubicBezTo>
                    <a:pt x="852" y="226"/>
                    <a:pt x="852" y="226"/>
                    <a:pt x="852" y="226"/>
                  </a:cubicBezTo>
                  <a:cubicBezTo>
                    <a:pt x="852" y="258"/>
                    <a:pt x="878" y="283"/>
                    <a:pt x="910" y="283"/>
                  </a:cubicBezTo>
                  <a:cubicBezTo>
                    <a:pt x="1221" y="283"/>
                    <a:pt x="1221" y="283"/>
                    <a:pt x="1221" y="283"/>
                  </a:cubicBezTo>
                  <a:cubicBezTo>
                    <a:pt x="1221" y="1458"/>
                    <a:pt x="1221" y="1458"/>
                    <a:pt x="1221" y="1458"/>
                  </a:cubicBezTo>
                  <a:cubicBezTo>
                    <a:pt x="116" y="1458"/>
                    <a:pt x="116" y="1458"/>
                    <a:pt x="116" y="1458"/>
                  </a:cubicBezTo>
                  <a:cubicBezTo>
                    <a:pt x="116" y="283"/>
                    <a:pt x="116" y="283"/>
                    <a:pt x="116" y="283"/>
                  </a:cubicBezTo>
                  <a:cubicBezTo>
                    <a:pt x="204" y="283"/>
                    <a:pt x="204" y="283"/>
                    <a:pt x="204" y="283"/>
                  </a:cubicBezTo>
                  <a:cubicBezTo>
                    <a:pt x="236" y="283"/>
                    <a:pt x="262" y="257"/>
                    <a:pt x="262" y="226"/>
                  </a:cubicBezTo>
                  <a:cubicBezTo>
                    <a:pt x="262" y="194"/>
                    <a:pt x="236" y="168"/>
                    <a:pt x="204" y="168"/>
                  </a:cubicBezTo>
                  <a:cubicBezTo>
                    <a:pt x="58" y="168"/>
                    <a:pt x="58" y="168"/>
                    <a:pt x="58" y="168"/>
                  </a:cubicBezTo>
                  <a:cubicBezTo>
                    <a:pt x="26" y="168"/>
                    <a:pt x="0" y="194"/>
                    <a:pt x="0" y="226"/>
                  </a:cubicBezTo>
                  <a:cubicBezTo>
                    <a:pt x="0" y="1516"/>
                    <a:pt x="0" y="1516"/>
                    <a:pt x="0" y="1516"/>
                  </a:cubicBezTo>
                  <a:cubicBezTo>
                    <a:pt x="0" y="1547"/>
                    <a:pt x="26" y="1573"/>
                    <a:pt x="58" y="1573"/>
                  </a:cubicBezTo>
                  <a:cubicBezTo>
                    <a:pt x="1278" y="1573"/>
                    <a:pt x="1278" y="1573"/>
                    <a:pt x="1278" y="1573"/>
                  </a:cubicBezTo>
                  <a:cubicBezTo>
                    <a:pt x="1310" y="1573"/>
                    <a:pt x="1336" y="1547"/>
                    <a:pt x="1336" y="1516"/>
                  </a:cubicBezTo>
                  <a:cubicBezTo>
                    <a:pt x="1336" y="226"/>
                    <a:pt x="1336" y="226"/>
                    <a:pt x="1336" y="226"/>
                  </a:cubicBezTo>
                  <a:cubicBezTo>
                    <a:pt x="1336" y="194"/>
                    <a:pt x="1310" y="168"/>
                    <a:pt x="1278" y="168"/>
                  </a:cubicBezTo>
                  <a:close/>
                  <a:moveTo>
                    <a:pt x="1278" y="168"/>
                  </a:moveTo>
                  <a:cubicBezTo>
                    <a:pt x="1278" y="168"/>
                    <a:pt x="1278" y="168"/>
                    <a:pt x="1278" y="1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Freeform 38"/>
            <p:cNvSpPr>
              <a:spLocks noEditPoints="1"/>
            </p:cNvSpPr>
            <p:nvPr/>
          </p:nvSpPr>
          <p:spPr bwMode="auto">
            <a:xfrm>
              <a:off x="8421688" y="3268663"/>
              <a:ext cx="692150" cy="139700"/>
            </a:xfrm>
            <a:custGeom>
              <a:avLst/>
              <a:gdLst>
                <a:gd name="T0" fmla="*/ 510 w 568"/>
                <a:gd name="T1" fmla="*/ 0 h 115"/>
                <a:gd name="T2" fmla="*/ 58 w 568"/>
                <a:gd name="T3" fmla="*/ 0 h 115"/>
                <a:gd name="T4" fmla="*/ 0 w 568"/>
                <a:gd name="T5" fmla="*/ 57 h 115"/>
                <a:gd name="T6" fmla="*/ 58 w 568"/>
                <a:gd name="T7" fmla="*/ 115 h 115"/>
                <a:gd name="T8" fmla="*/ 510 w 568"/>
                <a:gd name="T9" fmla="*/ 115 h 115"/>
                <a:gd name="T10" fmla="*/ 568 w 568"/>
                <a:gd name="T11" fmla="*/ 57 h 115"/>
                <a:gd name="T12" fmla="*/ 510 w 568"/>
                <a:gd name="T13" fmla="*/ 0 h 115"/>
                <a:gd name="T14" fmla="*/ 510 w 568"/>
                <a:gd name="T15" fmla="*/ 0 h 115"/>
                <a:gd name="T16" fmla="*/ 510 w 568"/>
                <a:gd name="T1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8" h="115">
                  <a:moveTo>
                    <a:pt x="510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7"/>
                  </a:cubicBezTo>
                  <a:cubicBezTo>
                    <a:pt x="0" y="89"/>
                    <a:pt x="26" y="115"/>
                    <a:pt x="58" y="115"/>
                  </a:cubicBezTo>
                  <a:cubicBezTo>
                    <a:pt x="510" y="115"/>
                    <a:pt x="510" y="115"/>
                    <a:pt x="510" y="115"/>
                  </a:cubicBezTo>
                  <a:cubicBezTo>
                    <a:pt x="542" y="115"/>
                    <a:pt x="568" y="89"/>
                    <a:pt x="568" y="57"/>
                  </a:cubicBezTo>
                  <a:cubicBezTo>
                    <a:pt x="568" y="26"/>
                    <a:pt x="542" y="0"/>
                    <a:pt x="510" y="0"/>
                  </a:cubicBezTo>
                  <a:close/>
                  <a:moveTo>
                    <a:pt x="510" y="0"/>
                  </a:moveTo>
                  <a:cubicBezTo>
                    <a:pt x="510" y="0"/>
                    <a:pt x="510" y="0"/>
                    <a:pt x="5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Freeform 39"/>
            <p:cNvSpPr>
              <a:spLocks noEditPoints="1"/>
            </p:cNvSpPr>
            <p:nvPr/>
          </p:nvSpPr>
          <p:spPr bwMode="auto">
            <a:xfrm>
              <a:off x="8421688" y="3001963"/>
              <a:ext cx="692150" cy="141288"/>
            </a:xfrm>
            <a:custGeom>
              <a:avLst/>
              <a:gdLst>
                <a:gd name="T0" fmla="*/ 510 w 568"/>
                <a:gd name="T1" fmla="*/ 0 h 115"/>
                <a:gd name="T2" fmla="*/ 58 w 568"/>
                <a:gd name="T3" fmla="*/ 0 h 115"/>
                <a:gd name="T4" fmla="*/ 0 w 568"/>
                <a:gd name="T5" fmla="*/ 58 h 115"/>
                <a:gd name="T6" fmla="*/ 58 w 568"/>
                <a:gd name="T7" fmla="*/ 115 h 115"/>
                <a:gd name="T8" fmla="*/ 510 w 568"/>
                <a:gd name="T9" fmla="*/ 115 h 115"/>
                <a:gd name="T10" fmla="*/ 568 w 568"/>
                <a:gd name="T11" fmla="*/ 58 h 115"/>
                <a:gd name="T12" fmla="*/ 510 w 568"/>
                <a:gd name="T13" fmla="*/ 0 h 115"/>
                <a:gd name="T14" fmla="*/ 510 w 568"/>
                <a:gd name="T15" fmla="*/ 0 h 115"/>
                <a:gd name="T16" fmla="*/ 510 w 568"/>
                <a:gd name="T1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8" h="115">
                  <a:moveTo>
                    <a:pt x="510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89"/>
                    <a:pt x="26" y="115"/>
                    <a:pt x="58" y="115"/>
                  </a:cubicBezTo>
                  <a:cubicBezTo>
                    <a:pt x="510" y="115"/>
                    <a:pt x="510" y="115"/>
                    <a:pt x="510" y="115"/>
                  </a:cubicBezTo>
                  <a:cubicBezTo>
                    <a:pt x="542" y="115"/>
                    <a:pt x="568" y="89"/>
                    <a:pt x="568" y="58"/>
                  </a:cubicBezTo>
                  <a:cubicBezTo>
                    <a:pt x="568" y="26"/>
                    <a:pt x="542" y="0"/>
                    <a:pt x="510" y="0"/>
                  </a:cubicBezTo>
                  <a:close/>
                  <a:moveTo>
                    <a:pt x="510" y="0"/>
                  </a:moveTo>
                  <a:cubicBezTo>
                    <a:pt x="510" y="0"/>
                    <a:pt x="510" y="0"/>
                    <a:pt x="5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2" name="Freeform 40"/>
            <p:cNvSpPr>
              <a:spLocks noEditPoints="1"/>
            </p:cNvSpPr>
            <p:nvPr/>
          </p:nvSpPr>
          <p:spPr bwMode="auto">
            <a:xfrm>
              <a:off x="8421688" y="3533776"/>
              <a:ext cx="692150" cy="141288"/>
            </a:xfrm>
            <a:custGeom>
              <a:avLst/>
              <a:gdLst>
                <a:gd name="T0" fmla="*/ 510 w 568"/>
                <a:gd name="T1" fmla="*/ 0 h 115"/>
                <a:gd name="T2" fmla="*/ 58 w 568"/>
                <a:gd name="T3" fmla="*/ 0 h 115"/>
                <a:gd name="T4" fmla="*/ 0 w 568"/>
                <a:gd name="T5" fmla="*/ 58 h 115"/>
                <a:gd name="T6" fmla="*/ 58 w 568"/>
                <a:gd name="T7" fmla="*/ 115 h 115"/>
                <a:gd name="T8" fmla="*/ 510 w 568"/>
                <a:gd name="T9" fmla="*/ 115 h 115"/>
                <a:gd name="T10" fmla="*/ 568 w 568"/>
                <a:gd name="T11" fmla="*/ 58 h 115"/>
                <a:gd name="T12" fmla="*/ 510 w 568"/>
                <a:gd name="T13" fmla="*/ 0 h 115"/>
                <a:gd name="T14" fmla="*/ 510 w 568"/>
                <a:gd name="T15" fmla="*/ 0 h 115"/>
                <a:gd name="T16" fmla="*/ 510 w 568"/>
                <a:gd name="T1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8" h="115">
                  <a:moveTo>
                    <a:pt x="510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89"/>
                    <a:pt x="26" y="115"/>
                    <a:pt x="58" y="115"/>
                  </a:cubicBezTo>
                  <a:cubicBezTo>
                    <a:pt x="510" y="115"/>
                    <a:pt x="510" y="115"/>
                    <a:pt x="510" y="115"/>
                  </a:cubicBezTo>
                  <a:cubicBezTo>
                    <a:pt x="542" y="115"/>
                    <a:pt x="568" y="89"/>
                    <a:pt x="568" y="58"/>
                  </a:cubicBezTo>
                  <a:cubicBezTo>
                    <a:pt x="568" y="26"/>
                    <a:pt x="542" y="0"/>
                    <a:pt x="510" y="0"/>
                  </a:cubicBezTo>
                  <a:close/>
                  <a:moveTo>
                    <a:pt x="510" y="0"/>
                  </a:moveTo>
                  <a:cubicBezTo>
                    <a:pt x="510" y="0"/>
                    <a:pt x="510" y="0"/>
                    <a:pt x="5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3" name="Freeform 41"/>
            <p:cNvSpPr>
              <a:spLocks noEditPoints="1"/>
            </p:cNvSpPr>
            <p:nvPr/>
          </p:nvSpPr>
          <p:spPr bwMode="auto">
            <a:xfrm>
              <a:off x="8180388" y="2992438"/>
              <a:ext cx="160338" cy="160338"/>
            </a:xfrm>
            <a:custGeom>
              <a:avLst/>
              <a:gdLst>
                <a:gd name="T0" fmla="*/ 132 w 132"/>
                <a:gd name="T1" fmla="*/ 66 h 131"/>
                <a:gd name="T2" fmla="*/ 66 w 132"/>
                <a:gd name="T3" fmla="*/ 131 h 131"/>
                <a:gd name="T4" fmla="*/ 0 w 132"/>
                <a:gd name="T5" fmla="*/ 66 h 131"/>
                <a:gd name="T6" fmla="*/ 66 w 132"/>
                <a:gd name="T7" fmla="*/ 0 h 131"/>
                <a:gd name="T8" fmla="*/ 132 w 132"/>
                <a:gd name="T9" fmla="*/ 66 h 131"/>
                <a:gd name="T10" fmla="*/ 132 w 132"/>
                <a:gd name="T11" fmla="*/ 66 h 131"/>
                <a:gd name="T12" fmla="*/ 132 w 132"/>
                <a:gd name="T13" fmla="*/ 6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31">
                  <a:moveTo>
                    <a:pt x="132" y="66"/>
                  </a:moveTo>
                  <a:cubicBezTo>
                    <a:pt x="132" y="102"/>
                    <a:pt x="103" y="131"/>
                    <a:pt x="66" y="131"/>
                  </a:cubicBezTo>
                  <a:cubicBezTo>
                    <a:pt x="30" y="131"/>
                    <a:pt x="0" y="102"/>
                    <a:pt x="0" y="66"/>
                  </a:cubicBezTo>
                  <a:cubicBezTo>
                    <a:pt x="0" y="29"/>
                    <a:pt x="30" y="0"/>
                    <a:pt x="66" y="0"/>
                  </a:cubicBezTo>
                  <a:cubicBezTo>
                    <a:pt x="103" y="0"/>
                    <a:pt x="132" y="29"/>
                    <a:pt x="132" y="66"/>
                  </a:cubicBezTo>
                  <a:close/>
                  <a:moveTo>
                    <a:pt x="132" y="66"/>
                  </a:moveTo>
                  <a:cubicBezTo>
                    <a:pt x="132" y="66"/>
                    <a:pt x="132" y="66"/>
                    <a:pt x="132" y="6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4" name="Freeform 42"/>
            <p:cNvSpPr>
              <a:spLocks noEditPoints="1"/>
            </p:cNvSpPr>
            <p:nvPr/>
          </p:nvSpPr>
          <p:spPr bwMode="auto">
            <a:xfrm>
              <a:off x="8180388" y="3259138"/>
              <a:ext cx="160338" cy="158750"/>
            </a:xfrm>
            <a:custGeom>
              <a:avLst/>
              <a:gdLst>
                <a:gd name="T0" fmla="*/ 132 w 132"/>
                <a:gd name="T1" fmla="*/ 65 h 131"/>
                <a:gd name="T2" fmla="*/ 66 w 132"/>
                <a:gd name="T3" fmla="*/ 131 h 131"/>
                <a:gd name="T4" fmla="*/ 0 w 132"/>
                <a:gd name="T5" fmla="*/ 65 h 131"/>
                <a:gd name="T6" fmla="*/ 66 w 132"/>
                <a:gd name="T7" fmla="*/ 0 h 131"/>
                <a:gd name="T8" fmla="*/ 132 w 132"/>
                <a:gd name="T9" fmla="*/ 65 h 131"/>
                <a:gd name="T10" fmla="*/ 132 w 132"/>
                <a:gd name="T11" fmla="*/ 65 h 131"/>
                <a:gd name="T12" fmla="*/ 132 w 132"/>
                <a:gd name="T13" fmla="*/ 6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31">
                  <a:moveTo>
                    <a:pt x="132" y="65"/>
                  </a:moveTo>
                  <a:cubicBezTo>
                    <a:pt x="132" y="102"/>
                    <a:pt x="103" y="131"/>
                    <a:pt x="66" y="131"/>
                  </a:cubicBezTo>
                  <a:cubicBezTo>
                    <a:pt x="30" y="131"/>
                    <a:pt x="0" y="102"/>
                    <a:pt x="0" y="65"/>
                  </a:cubicBezTo>
                  <a:cubicBezTo>
                    <a:pt x="0" y="29"/>
                    <a:pt x="30" y="0"/>
                    <a:pt x="66" y="0"/>
                  </a:cubicBezTo>
                  <a:cubicBezTo>
                    <a:pt x="103" y="0"/>
                    <a:pt x="132" y="29"/>
                    <a:pt x="132" y="65"/>
                  </a:cubicBezTo>
                  <a:close/>
                  <a:moveTo>
                    <a:pt x="132" y="65"/>
                  </a:moveTo>
                  <a:cubicBezTo>
                    <a:pt x="132" y="65"/>
                    <a:pt x="132" y="65"/>
                    <a:pt x="132" y="6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5" name="Freeform 43"/>
            <p:cNvSpPr>
              <a:spLocks noEditPoints="1"/>
            </p:cNvSpPr>
            <p:nvPr/>
          </p:nvSpPr>
          <p:spPr bwMode="auto">
            <a:xfrm>
              <a:off x="8180388" y="3524251"/>
              <a:ext cx="160338" cy="161925"/>
            </a:xfrm>
            <a:custGeom>
              <a:avLst/>
              <a:gdLst>
                <a:gd name="T0" fmla="*/ 132 w 132"/>
                <a:gd name="T1" fmla="*/ 66 h 132"/>
                <a:gd name="T2" fmla="*/ 66 w 132"/>
                <a:gd name="T3" fmla="*/ 132 h 132"/>
                <a:gd name="T4" fmla="*/ 0 w 132"/>
                <a:gd name="T5" fmla="*/ 66 h 132"/>
                <a:gd name="T6" fmla="*/ 66 w 132"/>
                <a:gd name="T7" fmla="*/ 0 h 132"/>
                <a:gd name="T8" fmla="*/ 132 w 132"/>
                <a:gd name="T9" fmla="*/ 66 h 132"/>
                <a:gd name="T10" fmla="*/ 132 w 132"/>
                <a:gd name="T11" fmla="*/ 66 h 132"/>
                <a:gd name="T12" fmla="*/ 132 w 132"/>
                <a:gd name="T13" fmla="*/ 66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32">
                  <a:moveTo>
                    <a:pt x="132" y="66"/>
                  </a:moveTo>
                  <a:cubicBezTo>
                    <a:pt x="132" y="102"/>
                    <a:pt x="103" y="132"/>
                    <a:pt x="66" y="132"/>
                  </a:cubicBezTo>
                  <a:cubicBezTo>
                    <a:pt x="30" y="132"/>
                    <a:pt x="0" y="102"/>
                    <a:pt x="0" y="66"/>
                  </a:cubicBezTo>
                  <a:cubicBezTo>
                    <a:pt x="0" y="29"/>
                    <a:pt x="30" y="0"/>
                    <a:pt x="66" y="0"/>
                  </a:cubicBezTo>
                  <a:cubicBezTo>
                    <a:pt x="103" y="0"/>
                    <a:pt x="132" y="29"/>
                    <a:pt x="132" y="66"/>
                  </a:cubicBezTo>
                  <a:close/>
                  <a:moveTo>
                    <a:pt x="132" y="66"/>
                  </a:moveTo>
                  <a:cubicBezTo>
                    <a:pt x="132" y="66"/>
                    <a:pt x="132" y="66"/>
                    <a:pt x="132" y="6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6" name="Freeform 44"/>
            <p:cNvSpPr>
              <a:spLocks noEditPoints="1"/>
            </p:cNvSpPr>
            <p:nvPr/>
          </p:nvSpPr>
          <p:spPr bwMode="auto">
            <a:xfrm>
              <a:off x="8421688" y="3800476"/>
              <a:ext cx="692150" cy="141288"/>
            </a:xfrm>
            <a:custGeom>
              <a:avLst/>
              <a:gdLst>
                <a:gd name="T0" fmla="*/ 510 w 568"/>
                <a:gd name="T1" fmla="*/ 0 h 115"/>
                <a:gd name="T2" fmla="*/ 58 w 568"/>
                <a:gd name="T3" fmla="*/ 0 h 115"/>
                <a:gd name="T4" fmla="*/ 0 w 568"/>
                <a:gd name="T5" fmla="*/ 58 h 115"/>
                <a:gd name="T6" fmla="*/ 58 w 568"/>
                <a:gd name="T7" fmla="*/ 115 h 115"/>
                <a:gd name="T8" fmla="*/ 510 w 568"/>
                <a:gd name="T9" fmla="*/ 115 h 115"/>
                <a:gd name="T10" fmla="*/ 568 w 568"/>
                <a:gd name="T11" fmla="*/ 58 h 115"/>
                <a:gd name="T12" fmla="*/ 510 w 568"/>
                <a:gd name="T13" fmla="*/ 0 h 115"/>
                <a:gd name="T14" fmla="*/ 510 w 568"/>
                <a:gd name="T15" fmla="*/ 0 h 115"/>
                <a:gd name="T16" fmla="*/ 510 w 568"/>
                <a:gd name="T1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8" h="115">
                  <a:moveTo>
                    <a:pt x="510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89"/>
                    <a:pt x="26" y="115"/>
                    <a:pt x="58" y="115"/>
                  </a:cubicBezTo>
                  <a:cubicBezTo>
                    <a:pt x="510" y="115"/>
                    <a:pt x="510" y="115"/>
                    <a:pt x="510" y="115"/>
                  </a:cubicBezTo>
                  <a:cubicBezTo>
                    <a:pt x="542" y="115"/>
                    <a:pt x="568" y="89"/>
                    <a:pt x="568" y="58"/>
                  </a:cubicBezTo>
                  <a:cubicBezTo>
                    <a:pt x="568" y="26"/>
                    <a:pt x="542" y="0"/>
                    <a:pt x="510" y="0"/>
                  </a:cubicBezTo>
                  <a:close/>
                  <a:moveTo>
                    <a:pt x="510" y="0"/>
                  </a:moveTo>
                  <a:cubicBezTo>
                    <a:pt x="510" y="0"/>
                    <a:pt x="510" y="0"/>
                    <a:pt x="5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7" name="Freeform 45"/>
            <p:cNvSpPr>
              <a:spLocks noEditPoints="1"/>
            </p:cNvSpPr>
            <p:nvPr/>
          </p:nvSpPr>
          <p:spPr bwMode="auto">
            <a:xfrm>
              <a:off x="8180388" y="3790951"/>
              <a:ext cx="160338" cy="161925"/>
            </a:xfrm>
            <a:custGeom>
              <a:avLst/>
              <a:gdLst>
                <a:gd name="T0" fmla="*/ 132 w 132"/>
                <a:gd name="T1" fmla="*/ 66 h 132"/>
                <a:gd name="T2" fmla="*/ 66 w 132"/>
                <a:gd name="T3" fmla="*/ 132 h 132"/>
                <a:gd name="T4" fmla="*/ 0 w 132"/>
                <a:gd name="T5" fmla="*/ 66 h 132"/>
                <a:gd name="T6" fmla="*/ 66 w 132"/>
                <a:gd name="T7" fmla="*/ 0 h 132"/>
                <a:gd name="T8" fmla="*/ 132 w 132"/>
                <a:gd name="T9" fmla="*/ 66 h 132"/>
                <a:gd name="T10" fmla="*/ 132 w 132"/>
                <a:gd name="T11" fmla="*/ 66 h 132"/>
                <a:gd name="T12" fmla="*/ 132 w 132"/>
                <a:gd name="T13" fmla="*/ 66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32">
                  <a:moveTo>
                    <a:pt x="132" y="66"/>
                  </a:moveTo>
                  <a:cubicBezTo>
                    <a:pt x="132" y="102"/>
                    <a:pt x="103" y="132"/>
                    <a:pt x="66" y="132"/>
                  </a:cubicBezTo>
                  <a:cubicBezTo>
                    <a:pt x="30" y="132"/>
                    <a:pt x="0" y="102"/>
                    <a:pt x="0" y="66"/>
                  </a:cubicBezTo>
                  <a:cubicBezTo>
                    <a:pt x="0" y="29"/>
                    <a:pt x="30" y="0"/>
                    <a:pt x="66" y="0"/>
                  </a:cubicBezTo>
                  <a:cubicBezTo>
                    <a:pt x="103" y="0"/>
                    <a:pt x="132" y="29"/>
                    <a:pt x="132" y="66"/>
                  </a:cubicBezTo>
                  <a:close/>
                  <a:moveTo>
                    <a:pt x="132" y="66"/>
                  </a:moveTo>
                  <a:cubicBezTo>
                    <a:pt x="132" y="66"/>
                    <a:pt x="132" y="66"/>
                    <a:pt x="132" y="6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1385963" y="2383258"/>
            <a:ext cx="380193" cy="477230"/>
            <a:chOff x="5429250" y="2327276"/>
            <a:chExt cx="1517651" cy="1905000"/>
          </a:xfrm>
          <a:solidFill>
            <a:schemeClr val="bg1"/>
          </a:solidFill>
        </p:grpSpPr>
        <p:sp>
          <p:nvSpPr>
            <p:cNvPr id="40" name="Freeform 47"/>
            <p:cNvSpPr>
              <a:spLocks noEditPoints="1"/>
            </p:cNvSpPr>
            <p:nvPr/>
          </p:nvSpPr>
          <p:spPr bwMode="auto">
            <a:xfrm>
              <a:off x="5429250" y="2327276"/>
              <a:ext cx="1517650" cy="1905000"/>
            </a:xfrm>
            <a:custGeom>
              <a:avLst/>
              <a:gdLst>
                <a:gd name="T0" fmla="*/ 1187 w 1245"/>
                <a:gd name="T1" fmla="*/ 397 h 1560"/>
                <a:gd name="T2" fmla="*/ 256 w 1245"/>
                <a:gd name="T3" fmla="*/ 397 h 1560"/>
                <a:gd name="T4" fmla="*/ 116 w 1245"/>
                <a:gd name="T5" fmla="*/ 256 h 1560"/>
                <a:gd name="T6" fmla="*/ 256 w 1245"/>
                <a:gd name="T7" fmla="*/ 116 h 1560"/>
                <a:gd name="T8" fmla="*/ 1187 w 1245"/>
                <a:gd name="T9" fmla="*/ 116 h 1560"/>
                <a:gd name="T10" fmla="*/ 1245 w 1245"/>
                <a:gd name="T11" fmla="*/ 58 h 1560"/>
                <a:gd name="T12" fmla="*/ 1187 w 1245"/>
                <a:gd name="T13" fmla="*/ 0 h 1560"/>
                <a:gd name="T14" fmla="*/ 256 w 1245"/>
                <a:gd name="T15" fmla="*/ 0 h 1560"/>
                <a:gd name="T16" fmla="*/ 0 w 1245"/>
                <a:gd name="T17" fmla="*/ 256 h 1560"/>
                <a:gd name="T18" fmla="*/ 0 w 1245"/>
                <a:gd name="T19" fmla="*/ 1303 h 1560"/>
                <a:gd name="T20" fmla="*/ 256 w 1245"/>
                <a:gd name="T21" fmla="*/ 1559 h 1560"/>
                <a:gd name="T22" fmla="*/ 947 w 1245"/>
                <a:gd name="T23" fmla="*/ 1559 h 1560"/>
                <a:gd name="T24" fmla="*/ 1004 w 1245"/>
                <a:gd name="T25" fmla="*/ 1502 h 1560"/>
                <a:gd name="T26" fmla="*/ 947 w 1245"/>
                <a:gd name="T27" fmla="*/ 1444 h 1560"/>
                <a:gd name="T28" fmla="*/ 256 w 1245"/>
                <a:gd name="T29" fmla="*/ 1444 h 1560"/>
                <a:gd name="T30" fmla="*/ 116 w 1245"/>
                <a:gd name="T31" fmla="*/ 1303 h 1560"/>
                <a:gd name="T32" fmla="*/ 116 w 1245"/>
                <a:gd name="T33" fmla="*/ 470 h 1560"/>
                <a:gd name="T34" fmla="*/ 256 w 1245"/>
                <a:gd name="T35" fmla="*/ 513 h 1560"/>
                <a:gd name="T36" fmla="*/ 1130 w 1245"/>
                <a:gd name="T37" fmla="*/ 513 h 1560"/>
                <a:gd name="T38" fmla="*/ 1130 w 1245"/>
                <a:gd name="T39" fmla="*/ 1502 h 1560"/>
                <a:gd name="T40" fmla="*/ 1187 w 1245"/>
                <a:gd name="T41" fmla="*/ 1560 h 1560"/>
                <a:gd name="T42" fmla="*/ 1245 w 1245"/>
                <a:gd name="T43" fmla="*/ 1502 h 1560"/>
                <a:gd name="T44" fmla="*/ 1245 w 1245"/>
                <a:gd name="T45" fmla="*/ 455 h 1560"/>
                <a:gd name="T46" fmla="*/ 1187 w 1245"/>
                <a:gd name="T47" fmla="*/ 397 h 1560"/>
                <a:gd name="T48" fmla="*/ 1187 w 1245"/>
                <a:gd name="T49" fmla="*/ 397 h 1560"/>
                <a:gd name="T50" fmla="*/ 1187 w 1245"/>
                <a:gd name="T51" fmla="*/ 397 h 1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45" h="1560">
                  <a:moveTo>
                    <a:pt x="1187" y="397"/>
                  </a:moveTo>
                  <a:cubicBezTo>
                    <a:pt x="256" y="397"/>
                    <a:pt x="256" y="397"/>
                    <a:pt x="256" y="397"/>
                  </a:cubicBezTo>
                  <a:cubicBezTo>
                    <a:pt x="179" y="397"/>
                    <a:pt x="116" y="334"/>
                    <a:pt x="116" y="256"/>
                  </a:cubicBezTo>
                  <a:cubicBezTo>
                    <a:pt x="116" y="179"/>
                    <a:pt x="179" y="116"/>
                    <a:pt x="256" y="116"/>
                  </a:cubicBezTo>
                  <a:cubicBezTo>
                    <a:pt x="1187" y="116"/>
                    <a:pt x="1187" y="116"/>
                    <a:pt x="1187" y="116"/>
                  </a:cubicBezTo>
                  <a:cubicBezTo>
                    <a:pt x="1219" y="116"/>
                    <a:pt x="1245" y="90"/>
                    <a:pt x="1245" y="58"/>
                  </a:cubicBezTo>
                  <a:cubicBezTo>
                    <a:pt x="1245" y="26"/>
                    <a:pt x="1219" y="0"/>
                    <a:pt x="1187" y="0"/>
                  </a:cubicBezTo>
                  <a:cubicBezTo>
                    <a:pt x="256" y="0"/>
                    <a:pt x="256" y="0"/>
                    <a:pt x="256" y="0"/>
                  </a:cubicBezTo>
                  <a:cubicBezTo>
                    <a:pt x="115" y="0"/>
                    <a:pt x="0" y="115"/>
                    <a:pt x="0" y="256"/>
                  </a:cubicBezTo>
                  <a:cubicBezTo>
                    <a:pt x="0" y="1303"/>
                    <a:pt x="0" y="1303"/>
                    <a:pt x="0" y="1303"/>
                  </a:cubicBezTo>
                  <a:cubicBezTo>
                    <a:pt x="0" y="1444"/>
                    <a:pt x="115" y="1559"/>
                    <a:pt x="256" y="1559"/>
                  </a:cubicBezTo>
                  <a:cubicBezTo>
                    <a:pt x="947" y="1559"/>
                    <a:pt x="947" y="1559"/>
                    <a:pt x="947" y="1559"/>
                  </a:cubicBezTo>
                  <a:cubicBezTo>
                    <a:pt x="978" y="1559"/>
                    <a:pt x="1004" y="1533"/>
                    <a:pt x="1004" y="1502"/>
                  </a:cubicBezTo>
                  <a:cubicBezTo>
                    <a:pt x="1004" y="1470"/>
                    <a:pt x="978" y="1444"/>
                    <a:pt x="947" y="1444"/>
                  </a:cubicBezTo>
                  <a:cubicBezTo>
                    <a:pt x="256" y="1444"/>
                    <a:pt x="256" y="1444"/>
                    <a:pt x="256" y="1444"/>
                  </a:cubicBezTo>
                  <a:cubicBezTo>
                    <a:pt x="179" y="1444"/>
                    <a:pt x="116" y="1381"/>
                    <a:pt x="116" y="1303"/>
                  </a:cubicBezTo>
                  <a:cubicBezTo>
                    <a:pt x="116" y="470"/>
                    <a:pt x="116" y="470"/>
                    <a:pt x="116" y="470"/>
                  </a:cubicBezTo>
                  <a:cubicBezTo>
                    <a:pt x="156" y="497"/>
                    <a:pt x="205" y="513"/>
                    <a:pt x="256" y="513"/>
                  </a:cubicBezTo>
                  <a:cubicBezTo>
                    <a:pt x="1130" y="513"/>
                    <a:pt x="1130" y="513"/>
                    <a:pt x="1130" y="513"/>
                  </a:cubicBezTo>
                  <a:cubicBezTo>
                    <a:pt x="1130" y="1502"/>
                    <a:pt x="1130" y="1502"/>
                    <a:pt x="1130" y="1502"/>
                  </a:cubicBezTo>
                  <a:cubicBezTo>
                    <a:pt x="1130" y="1534"/>
                    <a:pt x="1156" y="1560"/>
                    <a:pt x="1187" y="1560"/>
                  </a:cubicBezTo>
                  <a:cubicBezTo>
                    <a:pt x="1219" y="1560"/>
                    <a:pt x="1245" y="1534"/>
                    <a:pt x="1245" y="1502"/>
                  </a:cubicBezTo>
                  <a:cubicBezTo>
                    <a:pt x="1245" y="455"/>
                    <a:pt x="1245" y="455"/>
                    <a:pt x="1245" y="455"/>
                  </a:cubicBezTo>
                  <a:cubicBezTo>
                    <a:pt x="1245" y="423"/>
                    <a:pt x="1219" y="397"/>
                    <a:pt x="1187" y="397"/>
                  </a:cubicBezTo>
                  <a:close/>
                  <a:moveTo>
                    <a:pt x="1187" y="397"/>
                  </a:moveTo>
                  <a:cubicBezTo>
                    <a:pt x="1187" y="397"/>
                    <a:pt x="1187" y="397"/>
                    <a:pt x="1187" y="3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1" name="Freeform 48"/>
            <p:cNvSpPr>
              <a:spLocks noEditPoints="1"/>
            </p:cNvSpPr>
            <p:nvPr/>
          </p:nvSpPr>
          <p:spPr bwMode="auto">
            <a:xfrm>
              <a:off x="5688013" y="2573338"/>
              <a:ext cx="1258888" cy="141288"/>
            </a:xfrm>
            <a:custGeom>
              <a:avLst/>
              <a:gdLst>
                <a:gd name="T0" fmla="*/ 975 w 1033"/>
                <a:gd name="T1" fmla="*/ 0 h 115"/>
                <a:gd name="T2" fmla="*/ 58 w 1033"/>
                <a:gd name="T3" fmla="*/ 0 h 115"/>
                <a:gd name="T4" fmla="*/ 0 w 1033"/>
                <a:gd name="T5" fmla="*/ 58 h 115"/>
                <a:gd name="T6" fmla="*/ 58 w 1033"/>
                <a:gd name="T7" fmla="*/ 115 h 115"/>
                <a:gd name="T8" fmla="*/ 975 w 1033"/>
                <a:gd name="T9" fmla="*/ 115 h 115"/>
                <a:gd name="T10" fmla="*/ 1033 w 1033"/>
                <a:gd name="T11" fmla="*/ 58 h 115"/>
                <a:gd name="T12" fmla="*/ 975 w 1033"/>
                <a:gd name="T13" fmla="*/ 0 h 115"/>
                <a:gd name="T14" fmla="*/ 975 w 1033"/>
                <a:gd name="T15" fmla="*/ 0 h 115"/>
                <a:gd name="T16" fmla="*/ 975 w 1033"/>
                <a:gd name="T1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3" h="115">
                  <a:moveTo>
                    <a:pt x="975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90"/>
                    <a:pt x="26" y="115"/>
                    <a:pt x="58" y="115"/>
                  </a:cubicBezTo>
                  <a:cubicBezTo>
                    <a:pt x="975" y="115"/>
                    <a:pt x="975" y="115"/>
                    <a:pt x="975" y="115"/>
                  </a:cubicBezTo>
                  <a:cubicBezTo>
                    <a:pt x="1007" y="115"/>
                    <a:pt x="1033" y="90"/>
                    <a:pt x="1033" y="58"/>
                  </a:cubicBezTo>
                  <a:cubicBezTo>
                    <a:pt x="1033" y="26"/>
                    <a:pt x="1007" y="0"/>
                    <a:pt x="975" y="0"/>
                  </a:cubicBezTo>
                  <a:close/>
                  <a:moveTo>
                    <a:pt x="975" y="0"/>
                  </a:moveTo>
                  <a:cubicBezTo>
                    <a:pt x="975" y="0"/>
                    <a:pt x="975" y="0"/>
                    <a:pt x="97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2" name="Freeform 49"/>
            <p:cNvSpPr>
              <a:spLocks noEditPoints="1"/>
            </p:cNvSpPr>
            <p:nvPr/>
          </p:nvSpPr>
          <p:spPr bwMode="auto">
            <a:xfrm>
              <a:off x="5819775" y="3190876"/>
              <a:ext cx="736600" cy="655638"/>
            </a:xfrm>
            <a:custGeom>
              <a:avLst/>
              <a:gdLst>
                <a:gd name="T0" fmla="*/ 548 w 605"/>
                <a:gd name="T1" fmla="*/ 0 h 537"/>
                <a:gd name="T2" fmla="*/ 58 w 605"/>
                <a:gd name="T3" fmla="*/ 0 h 537"/>
                <a:gd name="T4" fmla="*/ 0 w 605"/>
                <a:gd name="T5" fmla="*/ 57 h 537"/>
                <a:gd name="T6" fmla="*/ 0 w 605"/>
                <a:gd name="T7" fmla="*/ 479 h 537"/>
                <a:gd name="T8" fmla="*/ 58 w 605"/>
                <a:gd name="T9" fmla="*/ 537 h 537"/>
                <a:gd name="T10" fmla="*/ 548 w 605"/>
                <a:gd name="T11" fmla="*/ 537 h 537"/>
                <a:gd name="T12" fmla="*/ 605 w 605"/>
                <a:gd name="T13" fmla="*/ 479 h 537"/>
                <a:gd name="T14" fmla="*/ 605 w 605"/>
                <a:gd name="T15" fmla="*/ 57 h 537"/>
                <a:gd name="T16" fmla="*/ 548 w 605"/>
                <a:gd name="T17" fmla="*/ 0 h 537"/>
                <a:gd name="T18" fmla="*/ 490 w 605"/>
                <a:gd name="T19" fmla="*/ 421 h 537"/>
                <a:gd name="T20" fmla="*/ 115 w 605"/>
                <a:gd name="T21" fmla="*/ 421 h 537"/>
                <a:gd name="T22" fmla="*/ 115 w 605"/>
                <a:gd name="T23" fmla="*/ 115 h 537"/>
                <a:gd name="T24" fmla="*/ 490 w 605"/>
                <a:gd name="T25" fmla="*/ 115 h 537"/>
                <a:gd name="T26" fmla="*/ 490 w 605"/>
                <a:gd name="T27" fmla="*/ 421 h 537"/>
                <a:gd name="T28" fmla="*/ 490 w 605"/>
                <a:gd name="T29" fmla="*/ 421 h 537"/>
                <a:gd name="T30" fmla="*/ 490 w 605"/>
                <a:gd name="T31" fmla="*/ 421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05" h="537">
                  <a:moveTo>
                    <a:pt x="548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7"/>
                  </a:cubicBezTo>
                  <a:cubicBezTo>
                    <a:pt x="0" y="479"/>
                    <a:pt x="0" y="479"/>
                    <a:pt x="0" y="479"/>
                  </a:cubicBezTo>
                  <a:cubicBezTo>
                    <a:pt x="0" y="511"/>
                    <a:pt x="26" y="537"/>
                    <a:pt x="58" y="537"/>
                  </a:cubicBezTo>
                  <a:cubicBezTo>
                    <a:pt x="548" y="537"/>
                    <a:pt x="548" y="537"/>
                    <a:pt x="548" y="537"/>
                  </a:cubicBezTo>
                  <a:cubicBezTo>
                    <a:pt x="579" y="537"/>
                    <a:pt x="605" y="511"/>
                    <a:pt x="605" y="479"/>
                  </a:cubicBezTo>
                  <a:cubicBezTo>
                    <a:pt x="605" y="57"/>
                    <a:pt x="605" y="57"/>
                    <a:pt x="605" y="57"/>
                  </a:cubicBezTo>
                  <a:cubicBezTo>
                    <a:pt x="605" y="26"/>
                    <a:pt x="579" y="0"/>
                    <a:pt x="548" y="0"/>
                  </a:cubicBezTo>
                  <a:close/>
                  <a:moveTo>
                    <a:pt x="490" y="421"/>
                  </a:moveTo>
                  <a:cubicBezTo>
                    <a:pt x="115" y="421"/>
                    <a:pt x="115" y="421"/>
                    <a:pt x="115" y="421"/>
                  </a:cubicBezTo>
                  <a:cubicBezTo>
                    <a:pt x="115" y="115"/>
                    <a:pt x="115" y="115"/>
                    <a:pt x="115" y="115"/>
                  </a:cubicBezTo>
                  <a:cubicBezTo>
                    <a:pt x="490" y="115"/>
                    <a:pt x="490" y="115"/>
                    <a:pt x="490" y="115"/>
                  </a:cubicBezTo>
                  <a:lnTo>
                    <a:pt x="490" y="421"/>
                  </a:lnTo>
                  <a:close/>
                  <a:moveTo>
                    <a:pt x="490" y="421"/>
                  </a:moveTo>
                  <a:cubicBezTo>
                    <a:pt x="490" y="421"/>
                    <a:pt x="490" y="421"/>
                    <a:pt x="490" y="4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44" name="Rectangle 43"/>
          <p:cNvSpPr/>
          <p:nvPr/>
        </p:nvSpPr>
        <p:spPr>
          <a:xfrm>
            <a:off x="1576059" y="2914187"/>
            <a:ext cx="447280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id-ID" sz="2000" dirty="0" smtClean="0"/>
              <a:t>	Alat </a:t>
            </a:r>
            <a:r>
              <a:rPr lang="id-ID" sz="2000" dirty="0"/>
              <a:t>pendeteksi atribut </a:t>
            </a:r>
            <a:r>
              <a:rPr lang="id-ID" sz="2000" dirty="0" smtClean="0"/>
              <a:t>	pelindung </a:t>
            </a:r>
            <a:r>
              <a:rPr lang="id-ID" sz="2000" dirty="0"/>
              <a:t>diri ini akan </a:t>
            </a:r>
            <a:r>
              <a:rPr lang="id-ID" sz="2000" dirty="0" smtClean="0"/>
              <a:t>lebih </a:t>
            </a:r>
            <a:r>
              <a:rPr lang="id-ID" sz="2000" dirty="0"/>
              <a:t>baik jika dapat mendeteksi alat pelindung diri lainnya agar dapat mengetahui APD yang dipakai lengkap atau tidak.</a:t>
            </a:r>
          </a:p>
        </p:txBody>
      </p:sp>
      <p:sp>
        <p:nvSpPr>
          <p:cNvPr id="45" name="Rectangle 44"/>
          <p:cNvSpPr/>
          <p:nvPr/>
        </p:nvSpPr>
        <p:spPr>
          <a:xfrm>
            <a:off x="6690269" y="3142834"/>
            <a:ext cx="5153185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id-ID" sz="2000" dirty="0" smtClean="0"/>
              <a:t>Disarankan untuk menggunakan </a:t>
            </a:r>
            <a:r>
              <a:rPr lang="id-ID" sz="2000" dirty="0"/>
              <a:t>mikrokontroler yang lebih baik lagi untuk sistem yang lebih kuat dan akurat, seperti menggunakan mikrokontroler Arduino Mega atau </a:t>
            </a:r>
            <a:r>
              <a:rPr lang="id-ID" sz="2000" dirty="0" smtClean="0"/>
              <a:t>e</a:t>
            </a:r>
            <a:r>
              <a:rPr lang="id-ID" sz="2000" i="1" dirty="0" smtClean="0"/>
              <a:t>mbedded </a:t>
            </a:r>
            <a:r>
              <a:rPr lang="id-ID" sz="2000" i="1" dirty="0"/>
              <a:t>device</a:t>
            </a:r>
            <a:r>
              <a:rPr lang="id-ID" sz="2000" dirty="0"/>
              <a:t> seperti Raspberry PI jika ingin menambah fitur yang lainnya yang belum ada.</a:t>
            </a:r>
          </a:p>
        </p:txBody>
      </p:sp>
      <p:sp>
        <p:nvSpPr>
          <p:cNvPr id="48" name="Oval 47"/>
          <p:cNvSpPr/>
          <p:nvPr/>
        </p:nvSpPr>
        <p:spPr>
          <a:xfrm>
            <a:off x="395669" y="1576216"/>
            <a:ext cx="807042" cy="8070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6231042" y="1342372"/>
            <a:ext cx="807042" cy="80704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6351687" y="1507225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+mj-lt"/>
              </a:rPr>
              <a:t>0</a:t>
            </a:r>
            <a:r>
              <a:rPr lang="id-ID" sz="2400" dirty="0" smtClean="0">
                <a:solidFill>
                  <a:schemeClr val="bg1"/>
                </a:solidFill>
                <a:latin typeface="+mj-lt"/>
              </a:rPr>
              <a:t>2</a:t>
            </a:r>
            <a:endParaRPr lang="en-US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32278" y="1734971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+mj-lt"/>
              </a:rPr>
              <a:t>0</a:t>
            </a:r>
            <a:r>
              <a:rPr lang="id-ID" sz="2400" dirty="0" smtClean="0">
                <a:solidFill>
                  <a:schemeClr val="bg1"/>
                </a:solidFill>
                <a:latin typeface="+mj-lt"/>
              </a:rPr>
              <a:t>1</a:t>
            </a:r>
            <a:endParaRPr lang="en-US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014200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3289929" y="3618674"/>
            <a:ext cx="69977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200" kern="0" dirty="0" smtClean="0">
                <a:solidFill>
                  <a:schemeClr val="bg1"/>
                </a:solidFill>
                <a:latin typeface="+mj-lt"/>
              </a:rPr>
              <a:t>T</a:t>
            </a:r>
            <a:r>
              <a:rPr lang="id-ID" sz="7200" kern="0" dirty="0" smtClean="0">
                <a:solidFill>
                  <a:schemeClr val="bg1"/>
                </a:solidFill>
                <a:latin typeface="+mj-lt"/>
              </a:rPr>
              <a:t>ERIMA KASIH</a:t>
            </a:r>
            <a:endParaRPr lang="en-US" sz="7200" kern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0" name="Oval 9"/>
          <p:cNvSpPr/>
          <p:nvPr/>
        </p:nvSpPr>
        <p:spPr>
          <a:xfrm>
            <a:off x="4173130" y="1188354"/>
            <a:ext cx="1952078" cy="1952078"/>
          </a:xfrm>
          <a:prstGeom prst="ellipse">
            <a:avLst/>
          </a:prstGeom>
          <a:ln>
            <a:noFill/>
          </a:ln>
          <a:effectLst>
            <a:outerShdw blurRad="177800" dist="190500" dir="6420000" algn="tr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4652633" y="1680517"/>
            <a:ext cx="1007377" cy="890015"/>
            <a:chOff x="7659688" y="1598613"/>
            <a:chExt cx="981074" cy="866775"/>
          </a:xfrm>
          <a:solidFill>
            <a:schemeClr val="bg1"/>
          </a:solidFill>
        </p:grpSpPr>
        <p:sp>
          <p:nvSpPr>
            <p:cNvPr id="12" name="Freeform 19"/>
            <p:cNvSpPr>
              <a:spLocks noEditPoints="1"/>
            </p:cNvSpPr>
            <p:nvPr/>
          </p:nvSpPr>
          <p:spPr bwMode="auto">
            <a:xfrm>
              <a:off x="7659688" y="1598613"/>
              <a:ext cx="981074" cy="866775"/>
            </a:xfrm>
            <a:custGeom>
              <a:avLst/>
              <a:gdLst>
                <a:gd name="T0" fmla="*/ 167 w 258"/>
                <a:gd name="T1" fmla="*/ 228 h 228"/>
                <a:gd name="T2" fmla="*/ 123 w 258"/>
                <a:gd name="T3" fmla="*/ 210 h 228"/>
                <a:gd name="T4" fmla="*/ 79 w 258"/>
                <a:gd name="T5" fmla="*/ 166 h 228"/>
                <a:gd name="T6" fmla="*/ 72 w 258"/>
                <a:gd name="T7" fmla="*/ 161 h 228"/>
                <a:gd name="T8" fmla="*/ 71 w 258"/>
                <a:gd name="T9" fmla="*/ 162 h 228"/>
                <a:gd name="T10" fmla="*/ 75 w 258"/>
                <a:gd name="T11" fmla="*/ 173 h 228"/>
                <a:gd name="T12" fmla="*/ 75 w 258"/>
                <a:gd name="T13" fmla="*/ 210 h 228"/>
                <a:gd name="T14" fmla="*/ 57 w 258"/>
                <a:gd name="T15" fmla="*/ 218 h 228"/>
                <a:gd name="T16" fmla="*/ 39 w 258"/>
                <a:gd name="T17" fmla="*/ 210 h 228"/>
                <a:gd name="T18" fmla="*/ 1 w 258"/>
                <a:gd name="T19" fmla="*/ 122 h 228"/>
                <a:gd name="T20" fmla="*/ 35 w 258"/>
                <a:gd name="T21" fmla="*/ 33 h 228"/>
                <a:gd name="T22" fmla="*/ 117 w 258"/>
                <a:gd name="T23" fmla="*/ 0 h 228"/>
                <a:gd name="T24" fmla="*/ 207 w 258"/>
                <a:gd name="T25" fmla="*/ 37 h 228"/>
                <a:gd name="T26" fmla="*/ 211 w 258"/>
                <a:gd name="T27" fmla="*/ 210 h 228"/>
                <a:gd name="T28" fmla="*/ 167 w 258"/>
                <a:gd name="T29" fmla="*/ 228 h 228"/>
                <a:gd name="T30" fmla="*/ 72 w 258"/>
                <a:gd name="T31" fmla="*/ 149 h 228"/>
                <a:gd name="T32" fmla="*/ 87 w 258"/>
                <a:gd name="T33" fmla="*/ 157 h 228"/>
                <a:gd name="T34" fmla="*/ 131 w 258"/>
                <a:gd name="T35" fmla="*/ 201 h 228"/>
                <a:gd name="T36" fmla="*/ 167 w 258"/>
                <a:gd name="T37" fmla="*/ 216 h 228"/>
                <a:gd name="T38" fmla="*/ 203 w 258"/>
                <a:gd name="T39" fmla="*/ 201 h 228"/>
                <a:gd name="T40" fmla="*/ 199 w 258"/>
                <a:gd name="T41" fmla="*/ 46 h 228"/>
                <a:gd name="T42" fmla="*/ 117 w 258"/>
                <a:gd name="T43" fmla="*/ 12 h 228"/>
                <a:gd name="T44" fmla="*/ 43 w 258"/>
                <a:gd name="T45" fmla="*/ 42 h 228"/>
                <a:gd name="T46" fmla="*/ 13 w 258"/>
                <a:gd name="T47" fmla="*/ 121 h 228"/>
                <a:gd name="T48" fmla="*/ 47 w 258"/>
                <a:gd name="T49" fmla="*/ 201 h 228"/>
                <a:gd name="T50" fmla="*/ 67 w 258"/>
                <a:gd name="T51" fmla="*/ 201 h 228"/>
                <a:gd name="T52" fmla="*/ 67 w 258"/>
                <a:gd name="T53" fmla="*/ 182 h 228"/>
                <a:gd name="T54" fmla="*/ 63 w 258"/>
                <a:gd name="T55" fmla="*/ 153 h 228"/>
                <a:gd name="T56" fmla="*/ 72 w 258"/>
                <a:gd name="T57" fmla="*/ 14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58" h="228">
                  <a:moveTo>
                    <a:pt x="167" y="228"/>
                  </a:moveTo>
                  <a:cubicBezTo>
                    <a:pt x="150" y="228"/>
                    <a:pt x="134" y="221"/>
                    <a:pt x="123" y="210"/>
                  </a:cubicBezTo>
                  <a:cubicBezTo>
                    <a:pt x="79" y="166"/>
                    <a:pt x="79" y="166"/>
                    <a:pt x="79" y="166"/>
                  </a:cubicBezTo>
                  <a:cubicBezTo>
                    <a:pt x="74" y="161"/>
                    <a:pt x="72" y="161"/>
                    <a:pt x="72" y="161"/>
                  </a:cubicBezTo>
                  <a:cubicBezTo>
                    <a:pt x="72" y="161"/>
                    <a:pt x="72" y="161"/>
                    <a:pt x="71" y="162"/>
                  </a:cubicBezTo>
                  <a:cubicBezTo>
                    <a:pt x="70" y="163"/>
                    <a:pt x="70" y="168"/>
                    <a:pt x="75" y="173"/>
                  </a:cubicBezTo>
                  <a:cubicBezTo>
                    <a:pt x="85" y="184"/>
                    <a:pt x="85" y="200"/>
                    <a:pt x="75" y="210"/>
                  </a:cubicBezTo>
                  <a:cubicBezTo>
                    <a:pt x="70" y="215"/>
                    <a:pt x="64" y="218"/>
                    <a:pt x="57" y="218"/>
                  </a:cubicBezTo>
                  <a:cubicBezTo>
                    <a:pt x="50" y="218"/>
                    <a:pt x="44" y="215"/>
                    <a:pt x="39" y="210"/>
                  </a:cubicBezTo>
                  <a:cubicBezTo>
                    <a:pt x="16" y="187"/>
                    <a:pt x="2" y="155"/>
                    <a:pt x="1" y="122"/>
                  </a:cubicBezTo>
                  <a:cubicBezTo>
                    <a:pt x="0" y="88"/>
                    <a:pt x="12" y="56"/>
                    <a:pt x="35" y="33"/>
                  </a:cubicBezTo>
                  <a:cubicBezTo>
                    <a:pt x="57" y="12"/>
                    <a:pt x="86" y="0"/>
                    <a:pt x="117" y="0"/>
                  </a:cubicBezTo>
                  <a:cubicBezTo>
                    <a:pt x="150" y="0"/>
                    <a:pt x="183" y="13"/>
                    <a:pt x="207" y="37"/>
                  </a:cubicBezTo>
                  <a:cubicBezTo>
                    <a:pt x="256" y="86"/>
                    <a:pt x="258" y="163"/>
                    <a:pt x="211" y="210"/>
                  </a:cubicBezTo>
                  <a:cubicBezTo>
                    <a:pt x="200" y="221"/>
                    <a:pt x="184" y="228"/>
                    <a:pt x="167" y="228"/>
                  </a:cubicBezTo>
                  <a:close/>
                  <a:moveTo>
                    <a:pt x="72" y="149"/>
                  </a:moveTo>
                  <a:cubicBezTo>
                    <a:pt x="77" y="149"/>
                    <a:pt x="81" y="152"/>
                    <a:pt x="87" y="157"/>
                  </a:cubicBezTo>
                  <a:cubicBezTo>
                    <a:pt x="131" y="201"/>
                    <a:pt x="131" y="201"/>
                    <a:pt x="131" y="201"/>
                  </a:cubicBezTo>
                  <a:cubicBezTo>
                    <a:pt x="141" y="211"/>
                    <a:pt x="153" y="216"/>
                    <a:pt x="167" y="216"/>
                  </a:cubicBezTo>
                  <a:cubicBezTo>
                    <a:pt x="181" y="216"/>
                    <a:pt x="193" y="211"/>
                    <a:pt x="203" y="201"/>
                  </a:cubicBezTo>
                  <a:cubicBezTo>
                    <a:pt x="245" y="160"/>
                    <a:pt x="243" y="90"/>
                    <a:pt x="199" y="46"/>
                  </a:cubicBezTo>
                  <a:cubicBezTo>
                    <a:pt x="177" y="24"/>
                    <a:pt x="147" y="12"/>
                    <a:pt x="117" y="12"/>
                  </a:cubicBezTo>
                  <a:cubicBezTo>
                    <a:pt x="89" y="12"/>
                    <a:pt x="63" y="22"/>
                    <a:pt x="43" y="42"/>
                  </a:cubicBezTo>
                  <a:cubicBezTo>
                    <a:pt x="23" y="62"/>
                    <a:pt x="12" y="91"/>
                    <a:pt x="13" y="121"/>
                  </a:cubicBezTo>
                  <a:cubicBezTo>
                    <a:pt x="14" y="151"/>
                    <a:pt x="26" y="181"/>
                    <a:pt x="47" y="201"/>
                  </a:cubicBezTo>
                  <a:cubicBezTo>
                    <a:pt x="53" y="207"/>
                    <a:pt x="61" y="207"/>
                    <a:pt x="67" y="201"/>
                  </a:cubicBezTo>
                  <a:cubicBezTo>
                    <a:pt x="72" y="196"/>
                    <a:pt x="72" y="187"/>
                    <a:pt x="67" y="182"/>
                  </a:cubicBezTo>
                  <a:cubicBezTo>
                    <a:pt x="56" y="171"/>
                    <a:pt x="57" y="159"/>
                    <a:pt x="63" y="153"/>
                  </a:cubicBezTo>
                  <a:cubicBezTo>
                    <a:pt x="66" y="150"/>
                    <a:pt x="69" y="149"/>
                    <a:pt x="72" y="1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Freeform 20"/>
            <p:cNvSpPr>
              <a:spLocks noEditPoints="1"/>
            </p:cNvSpPr>
            <p:nvPr/>
          </p:nvSpPr>
          <p:spPr bwMode="auto">
            <a:xfrm>
              <a:off x="8207375" y="1789113"/>
              <a:ext cx="166687" cy="168275"/>
            </a:xfrm>
            <a:custGeom>
              <a:avLst/>
              <a:gdLst>
                <a:gd name="T0" fmla="*/ 22 w 44"/>
                <a:gd name="T1" fmla="*/ 44 h 44"/>
                <a:gd name="T2" fmla="*/ 6 w 44"/>
                <a:gd name="T3" fmla="*/ 37 h 44"/>
                <a:gd name="T4" fmla="*/ 0 w 44"/>
                <a:gd name="T5" fmla="*/ 22 h 44"/>
                <a:gd name="T6" fmla="*/ 6 w 44"/>
                <a:gd name="T7" fmla="*/ 6 h 44"/>
                <a:gd name="T8" fmla="*/ 22 w 44"/>
                <a:gd name="T9" fmla="*/ 0 h 44"/>
                <a:gd name="T10" fmla="*/ 37 w 44"/>
                <a:gd name="T11" fmla="*/ 6 h 44"/>
                <a:gd name="T12" fmla="*/ 44 w 44"/>
                <a:gd name="T13" fmla="*/ 22 h 44"/>
                <a:gd name="T14" fmla="*/ 37 w 44"/>
                <a:gd name="T15" fmla="*/ 37 h 44"/>
                <a:gd name="T16" fmla="*/ 22 w 44"/>
                <a:gd name="T17" fmla="*/ 44 h 44"/>
                <a:gd name="T18" fmla="*/ 22 w 44"/>
                <a:gd name="T19" fmla="*/ 12 h 44"/>
                <a:gd name="T20" fmla="*/ 15 w 44"/>
                <a:gd name="T21" fmla="*/ 15 h 44"/>
                <a:gd name="T22" fmla="*/ 12 w 44"/>
                <a:gd name="T23" fmla="*/ 22 h 44"/>
                <a:gd name="T24" fmla="*/ 15 w 44"/>
                <a:gd name="T25" fmla="*/ 29 h 44"/>
                <a:gd name="T26" fmla="*/ 29 w 44"/>
                <a:gd name="T27" fmla="*/ 29 h 44"/>
                <a:gd name="T28" fmla="*/ 32 w 44"/>
                <a:gd name="T29" fmla="*/ 22 h 44"/>
                <a:gd name="T30" fmla="*/ 29 w 44"/>
                <a:gd name="T31" fmla="*/ 15 h 44"/>
                <a:gd name="T32" fmla="*/ 22 w 44"/>
                <a:gd name="T33" fmla="*/ 1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4" h="44">
                  <a:moveTo>
                    <a:pt x="22" y="44"/>
                  </a:moveTo>
                  <a:cubicBezTo>
                    <a:pt x="16" y="44"/>
                    <a:pt x="10" y="41"/>
                    <a:pt x="6" y="37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0"/>
                    <a:pt x="6" y="6"/>
                  </a:cubicBezTo>
                  <a:cubicBezTo>
                    <a:pt x="10" y="2"/>
                    <a:pt x="16" y="0"/>
                    <a:pt x="22" y="0"/>
                  </a:cubicBezTo>
                  <a:cubicBezTo>
                    <a:pt x="28" y="0"/>
                    <a:pt x="33" y="2"/>
                    <a:pt x="37" y="6"/>
                  </a:cubicBezTo>
                  <a:cubicBezTo>
                    <a:pt x="42" y="10"/>
                    <a:pt x="44" y="16"/>
                    <a:pt x="44" y="22"/>
                  </a:cubicBezTo>
                  <a:cubicBezTo>
                    <a:pt x="44" y="28"/>
                    <a:pt x="42" y="33"/>
                    <a:pt x="37" y="37"/>
                  </a:cubicBezTo>
                  <a:cubicBezTo>
                    <a:pt x="33" y="41"/>
                    <a:pt x="28" y="44"/>
                    <a:pt x="22" y="44"/>
                  </a:cubicBezTo>
                  <a:close/>
                  <a:moveTo>
                    <a:pt x="22" y="12"/>
                  </a:moveTo>
                  <a:cubicBezTo>
                    <a:pt x="19" y="12"/>
                    <a:pt x="17" y="13"/>
                    <a:pt x="15" y="15"/>
                  </a:cubicBezTo>
                  <a:cubicBezTo>
                    <a:pt x="13" y="17"/>
                    <a:pt x="12" y="19"/>
                    <a:pt x="12" y="22"/>
                  </a:cubicBezTo>
                  <a:cubicBezTo>
                    <a:pt x="12" y="24"/>
                    <a:pt x="13" y="27"/>
                    <a:pt x="15" y="29"/>
                  </a:cubicBezTo>
                  <a:cubicBezTo>
                    <a:pt x="19" y="33"/>
                    <a:pt x="25" y="33"/>
                    <a:pt x="29" y="29"/>
                  </a:cubicBezTo>
                  <a:cubicBezTo>
                    <a:pt x="31" y="27"/>
                    <a:pt x="32" y="24"/>
                    <a:pt x="32" y="22"/>
                  </a:cubicBezTo>
                  <a:cubicBezTo>
                    <a:pt x="32" y="19"/>
                    <a:pt x="31" y="17"/>
                    <a:pt x="29" y="15"/>
                  </a:cubicBezTo>
                  <a:cubicBezTo>
                    <a:pt x="27" y="13"/>
                    <a:pt x="24" y="12"/>
                    <a:pt x="2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Freeform 21"/>
            <p:cNvSpPr>
              <a:spLocks noEditPoints="1"/>
            </p:cNvSpPr>
            <p:nvPr/>
          </p:nvSpPr>
          <p:spPr bwMode="auto">
            <a:xfrm>
              <a:off x="8321675" y="1995488"/>
              <a:ext cx="147637" cy="136525"/>
            </a:xfrm>
            <a:custGeom>
              <a:avLst/>
              <a:gdLst>
                <a:gd name="T0" fmla="*/ 20 w 39"/>
                <a:gd name="T1" fmla="*/ 36 h 36"/>
                <a:gd name="T2" fmla="*/ 7 w 39"/>
                <a:gd name="T3" fmla="*/ 30 h 36"/>
                <a:gd name="T4" fmla="*/ 7 w 39"/>
                <a:gd name="T5" fmla="*/ 5 h 36"/>
                <a:gd name="T6" fmla="*/ 20 w 39"/>
                <a:gd name="T7" fmla="*/ 0 h 36"/>
                <a:gd name="T8" fmla="*/ 32 w 39"/>
                <a:gd name="T9" fmla="*/ 5 h 36"/>
                <a:gd name="T10" fmla="*/ 32 w 39"/>
                <a:gd name="T11" fmla="*/ 30 h 36"/>
                <a:gd name="T12" fmla="*/ 20 w 39"/>
                <a:gd name="T13" fmla="*/ 36 h 36"/>
                <a:gd name="T14" fmla="*/ 20 w 39"/>
                <a:gd name="T15" fmla="*/ 12 h 36"/>
                <a:gd name="T16" fmla="*/ 15 w 39"/>
                <a:gd name="T17" fmla="*/ 13 h 36"/>
                <a:gd name="T18" fmla="*/ 15 w 39"/>
                <a:gd name="T19" fmla="*/ 22 h 36"/>
                <a:gd name="T20" fmla="*/ 24 w 39"/>
                <a:gd name="T21" fmla="*/ 22 h 36"/>
                <a:gd name="T22" fmla="*/ 24 w 39"/>
                <a:gd name="T23" fmla="*/ 13 h 36"/>
                <a:gd name="T24" fmla="*/ 20 w 39"/>
                <a:gd name="T25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" h="36">
                  <a:moveTo>
                    <a:pt x="20" y="36"/>
                  </a:moveTo>
                  <a:cubicBezTo>
                    <a:pt x="15" y="36"/>
                    <a:pt x="10" y="34"/>
                    <a:pt x="7" y="30"/>
                  </a:cubicBezTo>
                  <a:cubicBezTo>
                    <a:pt x="0" y="23"/>
                    <a:pt x="0" y="12"/>
                    <a:pt x="7" y="5"/>
                  </a:cubicBezTo>
                  <a:cubicBezTo>
                    <a:pt x="10" y="1"/>
                    <a:pt x="15" y="0"/>
                    <a:pt x="20" y="0"/>
                  </a:cubicBezTo>
                  <a:cubicBezTo>
                    <a:pt x="24" y="0"/>
                    <a:pt x="29" y="1"/>
                    <a:pt x="32" y="5"/>
                  </a:cubicBezTo>
                  <a:cubicBezTo>
                    <a:pt x="39" y="12"/>
                    <a:pt x="39" y="23"/>
                    <a:pt x="32" y="30"/>
                  </a:cubicBezTo>
                  <a:cubicBezTo>
                    <a:pt x="29" y="34"/>
                    <a:pt x="24" y="36"/>
                    <a:pt x="20" y="36"/>
                  </a:cubicBezTo>
                  <a:close/>
                  <a:moveTo>
                    <a:pt x="20" y="12"/>
                  </a:moveTo>
                  <a:cubicBezTo>
                    <a:pt x="18" y="12"/>
                    <a:pt x="17" y="12"/>
                    <a:pt x="15" y="13"/>
                  </a:cubicBezTo>
                  <a:cubicBezTo>
                    <a:pt x="13" y="16"/>
                    <a:pt x="13" y="20"/>
                    <a:pt x="15" y="22"/>
                  </a:cubicBezTo>
                  <a:cubicBezTo>
                    <a:pt x="18" y="24"/>
                    <a:pt x="22" y="24"/>
                    <a:pt x="24" y="22"/>
                  </a:cubicBezTo>
                  <a:cubicBezTo>
                    <a:pt x="26" y="20"/>
                    <a:pt x="26" y="16"/>
                    <a:pt x="24" y="13"/>
                  </a:cubicBezTo>
                  <a:cubicBezTo>
                    <a:pt x="23" y="12"/>
                    <a:pt x="21" y="12"/>
                    <a:pt x="2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Freeform 22"/>
            <p:cNvSpPr>
              <a:spLocks noEditPoints="1"/>
            </p:cNvSpPr>
            <p:nvPr/>
          </p:nvSpPr>
          <p:spPr bwMode="auto">
            <a:xfrm>
              <a:off x="8191500" y="2154238"/>
              <a:ext cx="198437" cy="198438"/>
            </a:xfrm>
            <a:custGeom>
              <a:avLst/>
              <a:gdLst>
                <a:gd name="T0" fmla="*/ 26 w 52"/>
                <a:gd name="T1" fmla="*/ 52 h 52"/>
                <a:gd name="T2" fmla="*/ 7 w 52"/>
                <a:gd name="T3" fmla="*/ 44 h 52"/>
                <a:gd name="T4" fmla="*/ 0 w 52"/>
                <a:gd name="T5" fmla="*/ 26 h 52"/>
                <a:gd name="T6" fmla="*/ 7 w 52"/>
                <a:gd name="T7" fmla="*/ 7 h 52"/>
                <a:gd name="T8" fmla="*/ 26 w 52"/>
                <a:gd name="T9" fmla="*/ 0 h 52"/>
                <a:gd name="T10" fmla="*/ 44 w 52"/>
                <a:gd name="T11" fmla="*/ 7 h 52"/>
                <a:gd name="T12" fmla="*/ 52 w 52"/>
                <a:gd name="T13" fmla="*/ 26 h 52"/>
                <a:gd name="T14" fmla="*/ 44 w 52"/>
                <a:gd name="T15" fmla="*/ 44 h 52"/>
                <a:gd name="T16" fmla="*/ 26 w 52"/>
                <a:gd name="T17" fmla="*/ 52 h 52"/>
                <a:gd name="T18" fmla="*/ 26 w 52"/>
                <a:gd name="T19" fmla="*/ 12 h 52"/>
                <a:gd name="T20" fmla="*/ 16 w 52"/>
                <a:gd name="T21" fmla="*/ 16 h 52"/>
                <a:gd name="T22" fmla="*/ 12 w 52"/>
                <a:gd name="T23" fmla="*/ 26 h 52"/>
                <a:gd name="T24" fmla="*/ 16 w 52"/>
                <a:gd name="T25" fmla="*/ 35 h 52"/>
                <a:gd name="T26" fmla="*/ 36 w 52"/>
                <a:gd name="T27" fmla="*/ 35 h 52"/>
                <a:gd name="T28" fmla="*/ 40 w 52"/>
                <a:gd name="T29" fmla="*/ 26 h 52"/>
                <a:gd name="T30" fmla="*/ 36 w 52"/>
                <a:gd name="T31" fmla="*/ 16 h 52"/>
                <a:gd name="T32" fmla="*/ 26 w 52"/>
                <a:gd name="T33" fmla="*/ 1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2" h="52">
                  <a:moveTo>
                    <a:pt x="26" y="52"/>
                  </a:moveTo>
                  <a:cubicBezTo>
                    <a:pt x="19" y="52"/>
                    <a:pt x="12" y="49"/>
                    <a:pt x="7" y="44"/>
                  </a:cubicBezTo>
                  <a:cubicBezTo>
                    <a:pt x="3" y="39"/>
                    <a:pt x="0" y="32"/>
                    <a:pt x="0" y="26"/>
                  </a:cubicBezTo>
                  <a:cubicBezTo>
                    <a:pt x="0" y="19"/>
                    <a:pt x="3" y="12"/>
                    <a:pt x="7" y="7"/>
                  </a:cubicBezTo>
                  <a:cubicBezTo>
                    <a:pt x="12" y="2"/>
                    <a:pt x="19" y="0"/>
                    <a:pt x="26" y="0"/>
                  </a:cubicBezTo>
                  <a:cubicBezTo>
                    <a:pt x="33" y="0"/>
                    <a:pt x="39" y="2"/>
                    <a:pt x="44" y="7"/>
                  </a:cubicBezTo>
                  <a:cubicBezTo>
                    <a:pt x="49" y="12"/>
                    <a:pt x="52" y="19"/>
                    <a:pt x="52" y="26"/>
                  </a:cubicBezTo>
                  <a:cubicBezTo>
                    <a:pt x="52" y="32"/>
                    <a:pt x="49" y="39"/>
                    <a:pt x="44" y="44"/>
                  </a:cubicBezTo>
                  <a:cubicBezTo>
                    <a:pt x="39" y="49"/>
                    <a:pt x="33" y="52"/>
                    <a:pt x="26" y="52"/>
                  </a:cubicBezTo>
                  <a:close/>
                  <a:moveTo>
                    <a:pt x="26" y="12"/>
                  </a:moveTo>
                  <a:cubicBezTo>
                    <a:pt x="22" y="12"/>
                    <a:pt x="19" y="13"/>
                    <a:pt x="16" y="16"/>
                  </a:cubicBezTo>
                  <a:cubicBezTo>
                    <a:pt x="13" y="18"/>
                    <a:pt x="12" y="22"/>
                    <a:pt x="12" y="26"/>
                  </a:cubicBezTo>
                  <a:cubicBezTo>
                    <a:pt x="12" y="29"/>
                    <a:pt x="13" y="33"/>
                    <a:pt x="16" y="35"/>
                  </a:cubicBezTo>
                  <a:cubicBezTo>
                    <a:pt x="21" y="41"/>
                    <a:pt x="30" y="41"/>
                    <a:pt x="36" y="35"/>
                  </a:cubicBezTo>
                  <a:cubicBezTo>
                    <a:pt x="38" y="33"/>
                    <a:pt x="40" y="29"/>
                    <a:pt x="40" y="26"/>
                  </a:cubicBezTo>
                  <a:cubicBezTo>
                    <a:pt x="40" y="22"/>
                    <a:pt x="38" y="18"/>
                    <a:pt x="36" y="16"/>
                  </a:cubicBezTo>
                  <a:cubicBezTo>
                    <a:pt x="33" y="13"/>
                    <a:pt x="30" y="12"/>
                    <a:pt x="2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23"/>
            <p:cNvSpPr>
              <a:spLocks noEditPoints="1"/>
            </p:cNvSpPr>
            <p:nvPr/>
          </p:nvSpPr>
          <p:spPr bwMode="auto">
            <a:xfrm>
              <a:off x="7967663" y="1747838"/>
              <a:ext cx="166687" cy="166688"/>
            </a:xfrm>
            <a:custGeom>
              <a:avLst/>
              <a:gdLst>
                <a:gd name="T0" fmla="*/ 22 w 44"/>
                <a:gd name="T1" fmla="*/ 44 h 44"/>
                <a:gd name="T2" fmla="*/ 6 w 44"/>
                <a:gd name="T3" fmla="*/ 38 h 44"/>
                <a:gd name="T4" fmla="*/ 0 w 44"/>
                <a:gd name="T5" fmla="*/ 22 h 44"/>
                <a:gd name="T6" fmla="*/ 6 w 44"/>
                <a:gd name="T7" fmla="*/ 6 h 44"/>
                <a:gd name="T8" fmla="*/ 22 w 44"/>
                <a:gd name="T9" fmla="*/ 0 h 44"/>
                <a:gd name="T10" fmla="*/ 38 w 44"/>
                <a:gd name="T11" fmla="*/ 6 h 44"/>
                <a:gd name="T12" fmla="*/ 44 w 44"/>
                <a:gd name="T13" fmla="*/ 22 h 44"/>
                <a:gd name="T14" fmla="*/ 38 w 44"/>
                <a:gd name="T15" fmla="*/ 38 h 44"/>
                <a:gd name="T16" fmla="*/ 22 w 44"/>
                <a:gd name="T17" fmla="*/ 44 h 44"/>
                <a:gd name="T18" fmla="*/ 22 w 44"/>
                <a:gd name="T19" fmla="*/ 12 h 44"/>
                <a:gd name="T20" fmla="*/ 15 w 44"/>
                <a:gd name="T21" fmla="*/ 15 h 44"/>
                <a:gd name="T22" fmla="*/ 12 w 44"/>
                <a:gd name="T23" fmla="*/ 22 h 44"/>
                <a:gd name="T24" fmla="*/ 15 w 44"/>
                <a:gd name="T25" fmla="*/ 29 h 44"/>
                <a:gd name="T26" fmla="*/ 29 w 44"/>
                <a:gd name="T27" fmla="*/ 29 h 44"/>
                <a:gd name="T28" fmla="*/ 32 w 44"/>
                <a:gd name="T29" fmla="*/ 22 h 44"/>
                <a:gd name="T30" fmla="*/ 29 w 44"/>
                <a:gd name="T31" fmla="*/ 15 h 44"/>
                <a:gd name="T32" fmla="*/ 22 w 44"/>
                <a:gd name="T33" fmla="*/ 1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4" h="44">
                  <a:moveTo>
                    <a:pt x="22" y="44"/>
                  </a:moveTo>
                  <a:cubicBezTo>
                    <a:pt x="16" y="44"/>
                    <a:pt x="11" y="42"/>
                    <a:pt x="6" y="38"/>
                  </a:cubicBezTo>
                  <a:cubicBezTo>
                    <a:pt x="2" y="33"/>
                    <a:pt x="0" y="28"/>
                    <a:pt x="0" y="22"/>
                  </a:cubicBezTo>
                  <a:cubicBezTo>
                    <a:pt x="0" y="16"/>
                    <a:pt x="2" y="11"/>
                    <a:pt x="6" y="6"/>
                  </a:cubicBezTo>
                  <a:cubicBezTo>
                    <a:pt x="11" y="2"/>
                    <a:pt x="16" y="0"/>
                    <a:pt x="22" y="0"/>
                  </a:cubicBezTo>
                  <a:cubicBezTo>
                    <a:pt x="28" y="0"/>
                    <a:pt x="33" y="2"/>
                    <a:pt x="38" y="6"/>
                  </a:cubicBezTo>
                  <a:cubicBezTo>
                    <a:pt x="42" y="11"/>
                    <a:pt x="44" y="16"/>
                    <a:pt x="44" y="22"/>
                  </a:cubicBezTo>
                  <a:cubicBezTo>
                    <a:pt x="44" y="28"/>
                    <a:pt x="42" y="33"/>
                    <a:pt x="38" y="38"/>
                  </a:cubicBezTo>
                  <a:cubicBezTo>
                    <a:pt x="33" y="42"/>
                    <a:pt x="28" y="44"/>
                    <a:pt x="22" y="44"/>
                  </a:cubicBezTo>
                  <a:close/>
                  <a:moveTo>
                    <a:pt x="22" y="12"/>
                  </a:moveTo>
                  <a:cubicBezTo>
                    <a:pt x="19" y="12"/>
                    <a:pt x="17" y="13"/>
                    <a:pt x="15" y="15"/>
                  </a:cubicBezTo>
                  <a:cubicBezTo>
                    <a:pt x="13" y="17"/>
                    <a:pt x="12" y="19"/>
                    <a:pt x="12" y="22"/>
                  </a:cubicBezTo>
                  <a:cubicBezTo>
                    <a:pt x="12" y="25"/>
                    <a:pt x="13" y="27"/>
                    <a:pt x="15" y="29"/>
                  </a:cubicBezTo>
                  <a:cubicBezTo>
                    <a:pt x="19" y="33"/>
                    <a:pt x="25" y="33"/>
                    <a:pt x="29" y="29"/>
                  </a:cubicBezTo>
                  <a:cubicBezTo>
                    <a:pt x="31" y="27"/>
                    <a:pt x="32" y="25"/>
                    <a:pt x="32" y="22"/>
                  </a:cubicBezTo>
                  <a:cubicBezTo>
                    <a:pt x="32" y="19"/>
                    <a:pt x="31" y="17"/>
                    <a:pt x="29" y="15"/>
                  </a:cubicBezTo>
                  <a:cubicBezTo>
                    <a:pt x="27" y="13"/>
                    <a:pt x="25" y="12"/>
                    <a:pt x="2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527469" y="2004900"/>
            <a:ext cx="292195" cy="292195"/>
            <a:chOff x="1502229" y="2731167"/>
            <a:chExt cx="364384" cy="364384"/>
          </a:xfrm>
        </p:grpSpPr>
        <p:sp>
          <p:nvSpPr>
            <p:cNvPr id="19" name="Rounded Rectangle 18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ounded Rectangle 19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Donut 20"/>
          <p:cNvSpPr/>
          <p:nvPr/>
        </p:nvSpPr>
        <p:spPr>
          <a:xfrm>
            <a:off x="3289929" y="1141496"/>
            <a:ext cx="179177" cy="179177"/>
          </a:xfrm>
          <a:prstGeom prst="donut">
            <a:avLst>
              <a:gd name="adj" fmla="val 125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Donut 21"/>
          <p:cNvSpPr/>
          <p:nvPr/>
        </p:nvSpPr>
        <p:spPr>
          <a:xfrm>
            <a:off x="3798098" y="2727561"/>
            <a:ext cx="345461" cy="345461"/>
          </a:xfrm>
          <a:prstGeom prst="donut">
            <a:avLst>
              <a:gd name="adj" fmla="val 125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/>
          <p:cNvGrpSpPr/>
          <p:nvPr/>
        </p:nvGrpSpPr>
        <p:grpSpPr>
          <a:xfrm>
            <a:off x="5112312" y="866915"/>
            <a:ext cx="172781" cy="172781"/>
            <a:chOff x="1502229" y="2731167"/>
            <a:chExt cx="364384" cy="364384"/>
          </a:xfrm>
        </p:grpSpPr>
        <p:sp>
          <p:nvSpPr>
            <p:cNvPr id="24" name="Rounded Rectangle 23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ed Rectangle 24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Donut 25"/>
          <p:cNvSpPr/>
          <p:nvPr/>
        </p:nvSpPr>
        <p:spPr>
          <a:xfrm>
            <a:off x="6125208" y="1148597"/>
            <a:ext cx="470464" cy="470464"/>
          </a:xfrm>
          <a:prstGeom prst="donut">
            <a:avLst>
              <a:gd name="adj" fmla="val 125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>
            <a:off x="5483963" y="3236402"/>
            <a:ext cx="324035" cy="324035"/>
            <a:chOff x="1502229" y="2731167"/>
            <a:chExt cx="364384" cy="364384"/>
          </a:xfrm>
        </p:grpSpPr>
        <p:sp>
          <p:nvSpPr>
            <p:cNvPr id="28" name="Rounded Rectangle 27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1038822" y="2665045"/>
            <a:ext cx="292195" cy="292195"/>
            <a:chOff x="1502229" y="2731167"/>
            <a:chExt cx="364384" cy="364384"/>
          </a:xfrm>
        </p:grpSpPr>
        <p:sp>
          <p:nvSpPr>
            <p:cNvPr id="32" name="Rounded Rectangle 31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ounded Rectangle 32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Donut 33"/>
          <p:cNvSpPr/>
          <p:nvPr/>
        </p:nvSpPr>
        <p:spPr>
          <a:xfrm>
            <a:off x="2348291" y="2963501"/>
            <a:ext cx="179177" cy="179177"/>
          </a:xfrm>
          <a:prstGeom prst="donut">
            <a:avLst>
              <a:gd name="adj" fmla="val 125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Donut 34"/>
          <p:cNvSpPr/>
          <p:nvPr/>
        </p:nvSpPr>
        <p:spPr>
          <a:xfrm>
            <a:off x="1616774" y="1531124"/>
            <a:ext cx="345461" cy="345461"/>
          </a:xfrm>
          <a:prstGeom prst="donut">
            <a:avLst>
              <a:gd name="adj" fmla="val 125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Donut 35"/>
          <p:cNvSpPr/>
          <p:nvPr/>
        </p:nvSpPr>
        <p:spPr>
          <a:xfrm>
            <a:off x="6875737" y="2810456"/>
            <a:ext cx="179177" cy="179177"/>
          </a:xfrm>
          <a:prstGeom prst="donut">
            <a:avLst>
              <a:gd name="adj" fmla="val 125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/>
          <p:cNvGrpSpPr/>
          <p:nvPr/>
        </p:nvGrpSpPr>
        <p:grpSpPr>
          <a:xfrm>
            <a:off x="7299009" y="2671441"/>
            <a:ext cx="172781" cy="172781"/>
            <a:chOff x="1502229" y="2731167"/>
            <a:chExt cx="364384" cy="364384"/>
          </a:xfrm>
        </p:grpSpPr>
        <p:sp>
          <p:nvSpPr>
            <p:cNvPr id="38" name="Rounded Rectangle 37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ounded Rectangle 38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442343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6000"/>
                    </a14:imgEffect>
                  </a14:imgLayer>
                </a14:imgProps>
              </a:ext>
            </a:extLst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2"/>
          <p:cNvSpPr/>
          <p:nvPr/>
        </p:nvSpPr>
        <p:spPr>
          <a:xfrm>
            <a:off x="6966718" y="2315311"/>
            <a:ext cx="2564445" cy="2564445"/>
          </a:xfrm>
          <a:prstGeom prst="ellipse">
            <a:avLst/>
          </a:prstGeom>
          <a:ln>
            <a:noFill/>
          </a:ln>
          <a:effectLst>
            <a:outerShdw blurRad="177800" dist="190500" dir="6420000" algn="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2879002"/>
            <a:ext cx="6825777" cy="128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id-ID" b="1" spc="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PERANCANGAN SISTEM KEAMANAN ATRIBUT PELINDUNG DIRI PEKERJA  KILANG  BERBASIS  ARDUINO</a:t>
            </a:r>
            <a:endParaRPr lang="en-US" sz="1100" b="1" spc="3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12820" y="4329945"/>
            <a:ext cx="64592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d-ID" sz="16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DI PT. PERTAMINA REFINERY UNIT VI BALONGAN INDRAMAYU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14" name="Group 13"/>
          <p:cNvGrpSpPr/>
          <p:nvPr/>
        </p:nvGrpSpPr>
        <p:grpSpPr>
          <a:xfrm rot="16200000" flipH="1">
            <a:off x="7847178" y="1862747"/>
            <a:ext cx="292195" cy="292195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15" name="Rounded Rectangle 14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le 15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Donut 16"/>
          <p:cNvSpPr/>
          <p:nvPr/>
        </p:nvSpPr>
        <p:spPr>
          <a:xfrm rot="16200000" flipH="1">
            <a:off x="6983774" y="2625207"/>
            <a:ext cx="179177" cy="179177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 rot="16200000" flipH="1">
            <a:off x="6709193" y="4447590"/>
            <a:ext cx="172781" cy="172781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20" name="Rounded Rectangle 19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ounded Rectangle 20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Donut 21"/>
          <p:cNvSpPr/>
          <p:nvPr/>
        </p:nvSpPr>
        <p:spPr>
          <a:xfrm rot="16200000" flipH="1">
            <a:off x="6990875" y="5460486"/>
            <a:ext cx="470464" cy="47046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/>
          <p:cNvGrpSpPr/>
          <p:nvPr/>
        </p:nvGrpSpPr>
        <p:grpSpPr>
          <a:xfrm rot="16200000" flipH="1">
            <a:off x="9078680" y="4819241"/>
            <a:ext cx="324035" cy="324035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24" name="Rounded Rectangle 23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ed Rectangle 24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/>
          <p:cNvGrpSpPr/>
          <p:nvPr/>
        </p:nvGrpSpPr>
        <p:grpSpPr>
          <a:xfrm rot="16200000" flipH="1">
            <a:off x="8507323" y="374100"/>
            <a:ext cx="292195" cy="292195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27" name="Rounded Rectangle 26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ounded Rectangle 27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Donut 28"/>
          <p:cNvSpPr/>
          <p:nvPr/>
        </p:nvSpPr>
        <p:spPr>
          <a:xfrm rot="16200000" flipH="1">
            <a:off x="8805779" y="1683569"/>
            <a:ext cx="179177" cy="179177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Donut 29"/>
          <p:cNvSpPr/>
          <p:nvPr/>
        </p:nvSpPr>
        <p:spPr>
          <a:xfrm rot="16200000" flipH="1">
            <a:off x="7373402" y="952052"/>
            <a:ext cx="345461" cy="345461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Hasil gambar untuk arduino log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6448" y="2915519"/>
            <a:ext cx="2042599" cy="139150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Donut 30"/>
          <p:cNvSpPr/>
          <p:nvPr/>
        </p:nvSpPr>
        <p:spPr>
          <a:xfrm rot="16200000" flipH="1">
            <a:off x="10264792" y="4640063"/>
            <a:ext cx="179177" cy="179177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/>
          <p:cNvGrpSpPr/>
          <p:nvPr/>
        </p:nvGrpSpPr>
        <p:grpSpPr>
          <a:xfrm rot="16200000" flipH="1">
            <a:off x="9675173" y="2872753"/>
            <a:ext cx="172781" cy="172781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33" name="Rounded Rectangle 32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ounded Rectangle 33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Donut 17"/>
          <p:cNvSpPr/>
          <p:nvPr/>
        </p:nvSpPr>
        <p:spPr>
          <a:xfrm rot="16200000" flipH="1">
            <a:off x="8686499" y="2730756"/>
            <a:ext cx="345461" cy="345461"/>
          </a:xfrm>
          <a:prstGeom prst="donut">
            <a:avLst>
              <a:gd name="adj" fmla="val 125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3564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Ramadhan Adjie\Pictures\ca4e88044f34bde1397a01a748baa17b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0174" y="6670"/>
            <a:ext cx="6981825" cy="6851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Rectangle 75"/>
          <p:cNvSpPr/>
          <p:nvPr/>
        </p:nvSpPr>
        <p:spPr>
          <a:xfrm>
            <a:off x="0" y="0"/>
            <a:ext cx="5210175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Oval 79"/>
          <p:cNvSpPr/>
          <p:nvPr/>
        </p:nvSpPr>
        <p:spPr>
          <a:xfrm>
            <a:off x="4432181" y="1269451"/>
            <a:ext cx="1658883" cy="1658883"/>
          </a:xfrm>
          <a:prstGeom prst="ellipse">
            <a:avLst/>
          </a:prstGeom>
          <a:ln>
            <a:noFill/>
          </a:ln>
          <a:effectLst>
            <a:outerShdw blurRad="177800" dist="190500" dir="6420000" algn="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1" name="Group 80"/>
          <p:cNvGrpSpPr/>
          <p:nvPr/>
        </p:nvGrpSpPr>
        <p:grpSpPr>
          <a:xfrm rot="10800000">
            <a:off x="2907904" y="496718"/>
            <a:ext cx="6147820" cy="3330215"/>
            <a:chOff x="3880879" y="661247"/>
            <a:chExt cx="6147820" cy="3330215"/>
          </a:xfrm>
        </p:grpSpPr>
        <p:grpSp>
          <p:nvGrpSpPr>
            <p:cNvPr id="82" name="Group 81"/>
            <p:cNvGrpSpPr/>
            <p:nvPr/>
          </p:nvGrpSpPr>
          <p:grpSpPr>
            <a:xfrm>
              <a:off x="5369526" y="1826670"/>
              <a:ext cx="225057" cy="225057"/>
              <a:chOff x="1502229" y="2731167"/>
              <a:chExt cx="364384" cy="364384"/>
            </a:xfrm>
          </p:grpSpPr>
          <p:sp>
            <p:nvSpPr>
              <p:cNvPr id="101" name="Rounded Rectangle 100"/>
              <p:cNvSpPr/>
              <p:nvPr/>
            </p:nvSpPr>
            <p:spPr>
              <a:xfrm>
                <a:off x="1643169" y="2731167"/>
                <a:ext cx="82503" cy="36438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ounded Rectangle 101"/>
              <p:cNvSpPr/>
              <p:nvPr/>
            </p:nvSpPr>
            <p:spPr>
              <a:xfrm rot="16200000">
                <a:off x="1643169" y="2731167"/>
                <a:ext cx="82503" cy="36438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3" name="Donut 82"/>
            <p:cNvSpPr/>
            <p:nvPr/>
          </p:nvSpPr>
          <p:spPr>
            <a:xfrm>
              <a:off x="6131986" y="937298"/>
              <a:ext cx="138007" cy="138007"/>
            </a:xfrm>
            <a:prstGeom prst="donut">
              <a:avLst>
                <a:gd name="adj" fmla="val 125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Donut 83"/>
            <p:cNvSpPr/>
            <p:nvPr/>
          </p:nvSpPr>
          <p:spPr>
            <a:xfrm>
              <a:off x="6855540" y="2759302"/>
              <a:ext cx="266084" cy="266084"/>
            </a:xfrm>
            <a:prstGeom prst="donut">
              <a:avLst>
                <a:gd name="adj" fmla="val 125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5" name="Group 84"/>
            <p:cNvGrpSpPr/>
            <p:nvPr/>
          </p:nvGrpSpPr>
          <p:grpSpPr>
            <a:xfrm>
              <a:off x="7954369" y="661247"/>
              <a:ext cx="133081" cy="133081"/>
              <a:chOff x="1502229" y="2731167"/>
              <a:chExt cx="364384" cy="364384"/>
            </a:xfrm>
          </p:grpSpPr>
          <p:sp>
            <p:nvSpPr>
              <p:cNvPr id="99" name="Rounded Rectangle 98"/>
              <p:cNvSpPr/>
              <p:nvPr/>
            </p:nvSpPr>
            <p:spPr>
              <a:xfrm>
                <a:off x="1643169" y="2731167"/>
                <a:ext cx="82503" cy="36438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ounded Rectangle 99"/>
              <p:cNvSpPr/>
              <p:nvPr/>
            </p:nvSpPr>
            <p:spPr>
              <a:xfrm rot="16200000">
                <a:off x="1643169" y="2731167"/>
                <a:ext cx="82503" cy="36438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6" name="Donut 85"/>
            <p:cNvSpPr/>
            <p:nvPr/>
          </p:nvSpPr>
          <p:spPr>
            <a:xfrm>
              <a:off x="9666334" y="2694612"/>
              <a:ext cx="362365" cy="362365"/>
            </a:xfrm>
            <a:prstGeom prst="donut">
              <a:avLst>
                <a:gd name="adj" fmla="val 125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7" name="Group 86"/>
            <p:cNvGrpSpPr/>
            <p:nvPr/>
          </p:nvGrpSpPr>
          <p:grpSpPr>
            <a:xfrm>
              <a:off x="8326020" y="3065488"/>
              <a:ext cx="249581" cy="249581"/>
              <a:chOff x="1502229" y="2731167"/>
              <a:chExt cx="364384" cy="364384"/>
            </a:xfrm>
          </p:grpSpPr>
          <p:sp>
            <p:nvSpPr>
              <p:cNvPr id="97" name="Rounded Rectangle 96"/>
              <p:cNvSpPr/>
              <p:nvPr/>
            </p:nvSpPr>
            <p:spPr>
              <a:xfrm>
                <a:off x="1643169" y="2731167"/>
                <a:ext cx="82503" cy="36438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ounded Rectangle 97"/>
              <p:cNvSpPr/>
              <p:nvPr/>
            </p:nvSpPr>
            <p:spPr>
              <a:xfrm rot="16200000">
                <a:off x="1643169" y="2731167"/>
                <a:ext cx="82503" cy="36438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8" name="Group 87"/>
            <p:cNvGrpSpPr/>
            <p:nvPr/>
          </p:nvGrpSpPr>
          <p:grpSpPr>
            <a:xfrm>
              <a:off x="3880879" y="2486815"/>
              <a:ext cx="225057" cy="225057"/>
              <a:chOff x="1502229" y="2731167"/>
              <a:chExt cx="364384" cy="364384"/>
            </a:xfrm>
          </p:grpSpPr>
          <p:sp>
            <p:nvSpPr>
              <p:cNvPr id="95" name="Rounded Rectangle 94"/>
              <p:cNvSpPr/>
              <p:nvPr/>
            </p:nvSpPr>
            <p:spPr>
              <a:xfrm>
                <a:off x="1643169" y="2731167"/>
                <a:ext cx="82503" cy="36438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Rounded Rectangle 95"/>
              <p:cNvSpPr/>
              <p:nvPr/>
            </p:nvSpPr>
            <p:spPr>
              <a:xfrm rot="16200000">
                <a:off x="1643169" y="2731167"/>
                <a:ext cx="82503" cy="36438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9" name="Donut 88"/>
            <p:cNvSpPr/>
            <p:nvPr/>
          </p:nvSpPr>
          <p:spPr>
            <a:xfrm>
              <a:off x="5190348" y="2759303"/>
              <a:ext cx="138007" cy="138007"/>
            </a:xfrm>
            <a:prstGeom prst="donut">
              <a:avLst>
                <a:gd name="adj" fmla="val 125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Donut 89"/>
            <p:cNvSpPr/>
            <p:nvPr/>
          </p:nvSpPr>
          <p:spPr>
            <a:xfrm>
              <a:off x="4458832" y="1365133"/>
              <a:ext cx="266084" cy="266084"/>
            </a:xfrm>
            <a:prstGeom prst="donut">
              <a:avLst>
                <a:gd name="adj" fmla="val 125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Donut 90"/>
            <p:cNvSpPr/>
            <p:nvPr/>
          </p:nvSpPr>
          <p:spPr>
            <a:xfrm>
              <a:off x="7816361" y="3853455"/>
              <a:ext cx="138007" cy="138007"/>
            </a:xfrm>
            <a:prstGeom prst="donut">
              <a:avLst>
                <a:gd name="adj" fmla="val 125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2" name="Group 91"/>
            <p:cNvGrpSpPr/>
            <p:nvPr/>
          </p:nvGrpSpPr>
          <p:grpSpPr>
            <a:xfrm>
              <a:off x="6379532" y="3627227"/>
              <a:ext cx="133081" cy="133081"/>
              <a:chOff x="1502229" y="2731167"/>
              <a:chExt cx="364384" cy="364384"/>
            </a:xfrm>
          </p:grpSpPr>
          <p:sp>
            <p:nvSpPr>
              <p:cNvPr id="93" name="Rounded Rectangle 92"/>
              <p:cNvSpPr/>
              <p:nvPr/>
            </p:nvSpPr>
            <p:spPr>
              <a:xfrm>
                <a:off x="1643169" y="2731167"/>
                <a:ext cx="82503" cy="36438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Rounded Rectangle 93"/>
              <p:cNvSpPr/>
              <p:nvPr/>
            </p:nvSpPr>
            <p:spPr>
              <a:xfrm rot="16200000">
                <a:off x="1643169" y="2731167"/>
                <a:ext cx="82503" cy="36438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04" name="TextBox 103"/>
          <p:cNvSpPr txBox="1"/>
          <p:nvPr/>
        </p:nvSpPr>
        <p:spPr>
          <a:xfrm>
            <a:off x="0" y="3083781"/>
            <a:ext cx="50922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d-ID" sz="4000" b="1" kern="0" dirty="0" smtClean="0">
                <a:solidFill>
                  <a:schemeClr val="bg1"/>
                </a:solidFill>
                <a:latin typeface="+mj-lt"/>
              </a:rPr>
              <a:t>SESI PERTANYAAN</a:t>
            </a:r>
            <a:endParaRPr lang="en-US" sz="4000" b="1" kern="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5009866" y="1783112"/>
            <a:ext cx="651224" cy="597049"/>
            <a:chOff x="3830638" y="6626225"/>
            <a:chExt cx="915987" cy="839787"/>
          </a:xfrm>
          <a:solidFill>
            <a:schemeClr val="bg1"/>
          </a:solidFill>
        </p:grpSpPr>
        <p:sp>
          <p:nvSpPr>
            <p:cNvPr id="33" name="Freeform 66"/>
            <p:cNvSpPr>
              <a:spLocks noEditPoints="1"/>
            </p:cNvSpPr>
            <p:nvPr/>
          </p:nvSpPr>
          <p:spPr bwMode="auto">
            <a:xfrm>
              <a:off x="4084638" y="7270750"/>
              <a:ext cx="230187" cy="55562"/>
            </a:xfrm>
            <a:custGeom>
              <a:avLst/>
              <a:gdLst>
                <a:gd name="T0" fmla="*/ 109 w 123"/>
                <a:gd name="T1" fmla="*/ 0 h 29"/>
                <a:gd name="T2" fmla="*/ 14 w 123"/>
                <a:gd name="T3" fmla="*/ 0 h 29"/>
                <a:gd name="T4" fmla="*/ 0 w 123"/>
                <a:gd name="T5" fmla="*/ 14 h 29"/>
                <a:gd name="T6" fmla="*/ 14 w 123"/>
                <a:gd name="T7" fmla="*/ 29 h 29"/>
                <a:gd name="T8" fmla="*/ 109 w 123"/>
                <a:gd name="T9" fmla="*/ 29 h 29"/>
                <a:gd name="T10" fmla="*/ 123 w 123"/>
                <a:gd name="T11" fmla="*/ 14 h 29"/>
                <a:gd name="T12" fmla="*/ 109 w 123"/>
                <a:gd name="T13" fmla="*/ 0 h 29"/>
                <a:gd name="T14" fmla="*/ 109 w 123"/>
                <a:gd name="T15" fmla="*/ 0 h 29"/>
                <a:gd name="T16" fmla="*/ 109 w 123"/>
                <a:gd name="T1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3" h="29">
                  <a:moveTo>
                    <a:pt x="109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22"/>
                    <a:pt x="7" y="29"/>
                    <a:pt x="14" y="29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17" y="29"/>
                    <a:pt x="123" y="22"/>
                    <a:pt x="123" y="14"/>
                  </a:cubicBezTo>
                  <a:cubicBezTo>
                    <a:pt x="123" y="7"/>
                    <a:pt x="117" y="0"/>
                    <a:pt x="109" y="0"/>
                  </a:cubicBezTo>
                  <a:close/>
                  <a:moveTo>
                    <a:pt x="109" y="0"/>
                  </a:moveTo>
                  <a:cubicBezTo>
                    <a:pt x="109" y="0"/>
                    <a:pt x="109" y="0"/>
                    <a:pt x="10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67"/>
            <p:cNvSpPr>
              <a:spLocks noEditPoints="1"/>
            </p:cNvSpPr>
            <p:nvPr/>
          </p:nvSpPr>
          <p:spPr bwMode="auto">
            <a:xfrm>
              <a:off x="3946525" y="6951663"/>
              <a:ext cx="439737" cy="52387"/>
            </a:xfrm>
            <a:custGeom>
              <a:avLst/>
              <a:gdLst>
                <a:gd name="T0" fmla="*/ 14 w 235"/>
                <a:gd name="T1" fmla="*/ 28 h 28"/>
                <a:gd name="T2" fmla="*/ 221 w 235"/>
                <a:gd name="T3" fmla="*/ 28 h 28"/>
                <a:gd name="T4" fmla="*/ 235 w 235"/>
                <a:gd name="T5" fmla="*/ 14 h 28"/>
                <a:gd name="T6" fmla="*/ 221 w 235"/>
                <a:gd name="T7" fmla="*/ 0 h 28"/>
                <a:gd name="T8" fmla="*/ 14 w 235"/>
                <a:gd name="T9" fmla="*/ 0 h 28"/>
                <a:gd name="T10" fmla="*/ 0 w 235"/>
                <a:gd name="T11" fmla="*/ 14 h 28"/>
                <a:gd name="T12" fmla="*/ 14 w 235"/>
                <a:gd name="T13" fmla="*/ 28 h 28"/>
                <a:gd name="T14" fmla="*/ 14 w 235"/>
                <a:gd name="T15" fmla="*/ 28 h 28"/>
                <a:gd name="T16" fmla="*/ 14 w 235"/>
                <a:gd name="T17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" h="28">
                  <a:moveTo>
                    <a:pt x="14" y="28"/>
                  </a:moveTo>
                  <a:cubicBezTo>
                    <a:pt x="221" y="28"/>
                    <a:pt x="221" y="28"/>
                    <a:pt x="221" y="28"/>
                  </a:cubicBezTo>
                  <a:cubicBezTo>
                    <a:pt x="229" y="28"/>
                    <a:pt x="235" y="22"/>
                    <a:pt x="235" y="14"/>
                  </a:cubicBezTo>
                  <a:cubicBezTo>
                    <a:pt x="235" y="6"/>
                    <a:pt x="229" y="0"/>
                    <a:pt x="221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2"/>
                    <a:pt x="6" y="28"/>
                    <a:pt x="14" y="28"/>
                  </a:cubicBezTo>
                  <a:close/>
                  <a:moveTo>
                    <a:pt x="14" y="28"/>
                  </a:moveTo>
                  <a:cubicBezTo>
                    <a:pt x="14" y="28"/>
                    <a:pt x="14" y="28"/>
                    <a:pt x="14" y="2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68"/>
            <p:cNvSpPr>
              <a:spLocks noEditPoints="1"/>
            </p:cNvSpPr>
            <p:nvPr/>
          </p:nvSpPr>
          <p:spPr bwMode="auto">
            <a:xfrm>
              <a:off x="3946525" y="7077075"/>
              <a:ext cx="439737" cy="52387"/>
            </a:xfrm>
            <a:custGeom>
              <a:avLst/>
              <a:gdLst>
                <a:gd name="T0" fmla="*/ 235 w 235"/>
                <a:gd name="T1" fmla="*/ 14 h 28"/>
                <a:gd name="T2" fmla="*/ 221 w 235"/>
                <a:gd name="T3" fmla="*/ 0 h 28"/>
                <a:gd name="T4" fmla="*/ 14 w 235"/>
                <a:gd name="T5" fmla="*/ 0 h 28"/>
                <a:gd name="T6" fmla="*/ 0 w 235"/>
                <a:gd name="T7" fmla="*/ 14 h 28"/>
                <a:gd name="T8" fmla="*/ 14 w 235"/>
                <a:gd name="T9" fmla="*/ 28 h 28"/>
                <a:gd name="T10" fmla="*/ 221 w 235"/>
                <a:gd name="T11" fmla="*/ 28 h 28"/>
                <a:gd name="T12" fmla="*/ 235 w 235"/>
                <a:gd name="T13" fmla="*/ 14 h 28"/>
                <a:gd name="T14" fmla="*/ 235 w 235"/>
                <a:gd name="T15" fmla="*/ 14 h 28"/>
                <a:gd name="T16" fmla="*/ 235 w 235"/>
                <a:gd name="T17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5" h="28">
                  <a:moveTo>
                    <a:pt x="235" y="14"/>
                  </a:moveTo>
                  <a:cubicBezTo>
                    <a:pt x="235" y="6"/>
                    <a:pt x="229" y="0"/>
                    <a:pt x="221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2"/>
                    <a:pt x="6" y="28"/>
                    <a:pt x="14" y="28"/>
                  </a:cubicBezTo>
                  <a:cubicBezTo>
                    <a:pt x="221" y="28"/>
                    <a:pt x="221" y="28"/>
                    <a:pt x="221" y="28"/>
                  </a:cubicBezTo>
                  <a:cubicBezTo>
                    <a:pt x="229" y="28"/>
                    <a:pt x="235" y="22"/>
                    <a:pt x="235" y="14"/>
                  </a:cubicBezTo>
                  <a:close/>
                  <a:moveTo>
                    <a:pt x="235" y="14"/>
                  </a:moveTo>
                  <a:cubicBezTo>
                    <a:pt x="235" y="14"/>
                    <a:pt x="235" y="14"/>
                    <a:pt x="235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69"/>
            <p:cNvSpPr>
              <a:spLocks noEditPoints="1"/>
            </p:cNvSpPr>
            <p:nvPr/>
          </p:nvSpPr>
          <p:spPr bwMode="auto">
            <a:xfrm>
              <a:off x="3830638" y="6626225"/>
              <a:ext cx="915987" cy="839787"/>
            </a:xfrm>
            <a:custGeom>
              <a:avLst/>
              <a:gdLst>
                <a:gd name="T0" fmla="*/ 488 w 489"/>
                <a:gd name="T1" fmla="*/ 72 h 449"/>
                <a:gd name="T2" fmla="*/ 476 w 489"/>
                <a:gd name="T3" fmla="*/ 58 h 449"/>
                <a:gd name="T4" fmla="*/ 453 w 489"/>
                <a:gd name="T5" fmla="*/ 45 h 449"/>
                <a:gd name="T6" fmla="*/ 442 w 489"/>
                <a:gd name="T7" fmla="*/ 42 h 449"/>
                <a:gd name="T8" fmla="*/ 421 w 489"/>
                <a:gd name="T9" fmla="*/ 54 h 449"/>
                <a:gd name="T10" fmla="*/ 357 w 489"/>
                <a:gd name="T11" fmla="*/ 162 h 449"/>
                <a:gd name="T12" fmla="*/ 357 w 489"/>
                <a:gd name="T13" fmla="*/ 132 h 449"/>
                <a:gd name="T14" fmla="*/ 340 w 489"/>
                <a:gd name="T15" fmla="*/ 89 h 449"/>
                <a:gd name="T16" fmla="*/ 268 w 489"/>
                <a:gd name="T17" fmla="*/ 18 h 449"/>
                <a:gd name="T18" fmla="*/ 225 w 489"/>
                <a:gd name="T19" fmla="*/ 0 h 449"/>
                <a:gd name="T20" fmla="*/ 33 w 489"/>
                <a:gd name="T21" fmla="*/ 0 h 449"/>
                <a:gd name="T22" fmla="*/ 0 w 489"/>
                <a:gd name="T23" fmla="*/ 34 h 449"/>
                <a:gd name="T24" fmla="*/ 0 w 489"/>
                <a:gd name="T25" fmla="*/ 416 h 449"/>
                <a:gd name="T26" fmla="*/ 33 w 489"/>
                <a:gd name="T27" fmla="*/ 449 h 449"/>
                <a:gd name="T28" fmla="*/ 324 w 489"/>
                <a:gd name="T29" fmla="*/ 449 h 449"/>
                <a:gd name="T30" fmla="*/ 357 w 489"/>
                <a:gd name="T31" fmla="*/ 416 h 449"/>
                <a:gd name="T32" fmla="*/ 357 w 489"/>
                <a:gd name="T33" fmla="*/ 306 h 449"/>
                <a:gd name="T34" fmla="*/ 485 w 489"/>
                <a:gd name="T35" fmla="*/ 90 h 449"/>
                <a:gd name="T36" fmla="*/ 488 w 489"/>
                <a:gd name="T37" fmla="*/ 72 h 449"/>
                <a:gd name="T38" fmla="*/ 443 w 489"/>
                <a:gd name="T39" fmla="*/ 72 h 449"/>
                <a:gd name="T40" fmla="*/ 458 w 489"/>
                <a:gd name="T41" fmla="*/ 80 h 449"/>
                <a:gd name="T42" fmla="*/ 444 w 489"/>
                <a:gd name="T43" fmla="*/ 104 h 449"/>
                <a:gd name="T44" fmla="*/ 429 w 489"/>
                <a:gd name="T45" fmla="*/ 95 h 449"/>
                <a:gd name="T46" fmla="*/ 443 w 489"/>
                <a:gd name="T47" fmla="*/ 72 h 449"/>
                <a:gd name="T48" fmla="*/ 315 w 489"/>
                <a:gd name="T49" fmla="*/ 322 h 449"/>
                <a:gd name="T50" fmla="*/ 307 w 489"/>
                <a:gd name="T51" fmla="*/ 330 h 449"/>
                <a:gd name="T52" fmla="*/ 298 w 489"/>
                <a:gd name="T53" fmla="*/ 335 h 449"/>
                <a:gd name="T54" fmla="*/ 297 w 489"/>
                <a:gd name="T55" fmla="*/ 324 h 449"/>
                <a:gd name="T56" fmla="*/ 300 w 489"/>
                <a:gd name="T57" fmla="*/ 314 h 449"/>
                <a:gd name="T58" fmla="*/ 415 w 489"/>
                <a:gd name="T59" fmla="*/ 120 h 449"/>
                <a:gd name="T60" fmla="*/ 430 w 489"/>
                <a:gd name="T61" fmla="*/ 128 h 449"/>
                <a:gd name="T62" fmla="*/ 315 w 489"/>
                <a:gd name="T63" fmla="*/ 322 h 449"/>
                <a:gd name="T64" fmla="*/ 317 w 489"/>
                <a:gd name="T65" fmla="*/ 107 h 449"/>
                <a:gd name="T66" fmla="*/ 260 w 489"/>
                <a:gd name="T67" fmla="*/ 107 h 449"/>
                <a:gd name="T68" fmla="*/ 255 w 489"/>
                <a:gd name="T69" fmla="*/ 102 h 449"/>
                <a:gd name="T70" fmla="*/ 255 w 489"/>
                <a:gd name="T71" fmla="*/ 45 h 449"/>
                <a:gd name="T72" fmla="*/ 317 w 489"/>
                <a:gd name="T73" fmla="*/ 107 h 449"/>
                <a:gd name="T74" fmla="*/ 324 w 489"/>
                <a:gd name="T75" fmla="*/ 420 h 449"/>
                <a:gd name="T76" fmla="*/ 33 w 489"/>
                <a:gd name="T77" fmla="*/ 420 h 449"/>
                <a:gd name="T78" fmla="*/ 29 w 489"/>
                <a:gd name="T79" fmla="*/ 416 h 449"/>
                <a:gd name="T80" fmla="*/ 29 w 489"/>
                <a:gd name="T81" fmla="*/ 34 h 449"/>
                <a:gd name="T82" fmla="*/ 33 w 489"/>
                <a:gd name="T83" fmla="*/ 29 h 449"/>
                <a:gd name="T84" fmla="*/ 225 w 489"/>
                <a:gd name="T85" fmla="*/ 29 h 449"/>
                <a:gd name="T86" fmla="*/ 226 w 489"/>
                <a:gd name="T87" fmla="*/ 29 h 449"/>
                <a:gd name="T88" fmla="*/ 226 w 489"/>
                <a:gd name="T89" fmla="*/ 102 h 449"/>
                <a:gd name="T90" fmla="*/ 260 w 489"/>
                <a:gd name="T91" fmla="*/ 135 h 449"/>
                <a:gd name="T92" fmla="*/ 329 w 489"/>
                <a:gd name="T93" fmla="*/ 135 h 449"/>
                <a:gd name="T94" fmla="*/ 329 w 489"/>
                <a:gd name="T95" fmla="*/ 209 h 449"/>
                <a:gd name="T96" fmla="*/ 329 w 489"/>
                <a:gd name="T97" fmla="*/ 209 h 449"/>
                <a:gd name="T98" fmla="*/ 276 w 489"/>
                <a:gd name="T99" fmla="*/ 300 h 449"/>
                <a:gd name="T100" fmla="*/ 269 w 489"/>
                <a:gd name="T101" fmla="*/ 325 h 449"/>
                <a:gd name="T102" fmla="*/ 270 w 489"/>
                <a:gd name="T103" fmla="*/ 350 h 449"/>
                <a:gd name="T104" fmla="*/ 289 w 489"/>
                <a:gd name="T105" fmla="*/ 370 h 449"/>
                <a:gd name="T106" fmla="*/ 300 w 489"/>
                <a:gd name="T107" fmla="*/ 367 h 449"/>
                <a:gd name="T108" fmla="*/ 321 w 489"/>
                <a:gd name="T109" fmla="*/ 354 h 449"/>
                <a:gd name="T110" fmla="*/ 329 w 489"/>
                <a:gd name="T111" fmla="*/ 349 h 449"/>
                <a:gd name="T112" fmla="*/ 329 w 489"/>
                <a:gd name="T113" fmla="*/ 416 h 449"/>
                <a:gd name="T114" fmla="*/ 324 w 489"/>
                <a:gd name="T115" fmla="*/ 420 h 449"/>
                <a:gd name="T116" fmla="*/ 324 w 489"/>
                <a:gd name="T117" fmla="*/ 420 h 449"/>
                <a:gd name="T118" fmla="*/ 324 w 489"/>
                <a:gd name="T119" fmla="*/ 420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89" h="449">
                  <a:moveTo>
                    <a:pt x="488" y="72"/>
                  </a:moveTo>
                  <a:cubicBezTo>
                    <a:pt x="486" y="66"/>
                    <a:pt x="482" y="61"/>
                    <a:pt x="476" y="58"/>
                  </a:cubicBezTo>
                  <a:cubicBezTo>
                    <a:pt x="453" y="45"/>
                    <a:pt x="453" y="45"/>
                    <a:pt x="453" y="45"/>
                  </a:cubicBezTo>
                  <a:cubicBezTo>
                    <a:pt x="450" y="43"/>
                    <a:pt x="446" y="42"/>
                    <a:pt x="442" y="42"/>
                  </a:cubicBezTo>
                  <a:cubicBezTo>
                    <a:pt x="433" y="42"/>
                    <a:pt x="425" y="47"/>
                    <a:pt x="421" y="54"/>
                  </a:cubicBezTo>
                  <a:cubicBezTo>
                    <a:pt x="357" y="162"/>
                    <a:pt x="357" y="162"/>
                    <a:pt x="357" y="162"/>
                  </a:cubicBezTo>
                  <a:cubicBezTo>
                    <a:pt x="357" y="132"/>
                    <a:pt x="357" y="132"/>
                    <a:pt x="357" y="132"/>
                  </a:cubicBezTo>
                  <a:cubicBezTo>
                    <a:pt x="357" y="118"/>
                    <a:pt x="350" y="99"/>
                    <a:pt x="340" y="89"/>
                  </a:cubicBezTo>
                  <a:cubicBezTo>
                    <a:pt x="268" y="18"/>
                    <a:pt x="268" y="18"/>
                    <a:pt x="268" y="18"/>
                  </a:cubicBezTo>
                  <a:cubicBezTo>
                    <a:pt x="258" y="8"/>
                    <a:pt x="239" y="0"/>
                    <a:pt x="225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15" y="0"/>
                    <a:pt x="0" y="15"/>
                    <a:pt x="0" y="34"/>
                  </a:cubicBezTo>
                  <a:cubicBezTo>
                    <a:pt x="0" y="416"/>
                    <a:pt x="0" y="416"/>
                    <a:pt x="0" y="416"/>
                  </a:cubicBezTo>
                  <a:cubicBezTo>
                    <a:pt x="0" y="434"/>
                    <a:pt x="15" y="449"/>
                    <a:pt x="33" y="449"/>
                  </a:cubicBezTo>
                  <a:cubicBezTo>
                    <a:pt x="324" y="449"/>
                    <a:pt x="324" y="449"/>
                    <a:pt x="324" y="449"/>
                  </a:cubicBezTo>
                  <a:cubicBezTo>
                    <a:pt x="342" y="449"/>
                    <a:pt x="357" y="434"/>
                    <a:pt x="357" y="416"/>
                  </a:cubicBezTo>
                  <a:cubicBezTo>
                    <a:pt x="357" y="306"/>
                    <a:pt x="357" y="306"/>
                    <a:pt x="357" y="306"/>
                  </a:cubicBezTo>
                  <a:cubicBezTo>
                    <a:pt x="485" y="90"/>
                    <a:pt x="485" y="90"/>
                    <a:pt x="485" y="90"/>
                  </a:cubicBezTo>
                  <a:cubicBezTo>
                    <a:pt x="488" y="85"/>
                    <a:pt x="489" y="79"/>
                    <a:pt x="488" y="72"/>
                  </a:cubicBezTo>
                  <a:close/>
                  <a:moveTo>
                    <a:pt x="443" y="72"/>
                  </a:moveTo>
                  <a:cubicBezTo>
                    <a:pt x="458" y="80"/>
                    <a:pt x="458" y="80"/>
                    <a:pt x="458" y="80"/>
                  </a:cubicBezTo>
                  <a:cubicBezTo>
                    <a:pt x="444" y="104"/>
                    <a:pt x="444" y="104"/>
                    <a:pt x="444" y="104"/>
                  </a:cubicBezTo>
                  <a:cubicBezTo>
                    <a:pt x="429" y="95"/>
                    <a:pt x="429" y="95"/>
                    <a:pt x="429" y="95"/>
                  </a:cubicBezTo>
                  <a:lnTo>
                    <a:pt x="443" y="72"/>
                  </a:lnTo>
                  <a:close/>
                  <a:moveTo>
                    <a:pt x="315" y="322"/>
                  </a:moveTo>
                  <a:cubicBezTo>
                    <a:pt x="314" y="324"/>
                    <a:pt x="310" y="328"/>
                    <a:pt x="307" y="330"/>
                  </a:cubicBezTo>
                  <a:cubicBezTo>
                    <a:pt x="298" y="335"/>
                    <a:pt x="298" y="335"/>
                    <a:pt x="298" y="335"/>
                  </a:cubicBezTo>
                  <a:cubicBezTo>
                    <a:pt x="297" y="324"/>
                    <a:pt x="297" y="324"/>
                    <a:pt x="297" y="324"/>
                  </a:cubicBezTo>
                  <a:cubicBezTo>
                    <a:pt x="297" y="322"/>
                    <a:pt x="299" y="316"/>
                    <a:pt x="300" y="314"/>
                  </a:cubicBezTo>
                  <a:cubicBezTo>
                    <a:pt x="415" y="120"/>
                    <a:pt x="415" y="120"/>
                    <a:pt x="415" y="120"/>
                  </a:cubicBezTo>
                  <a:cubicBezTo>
                    <a:pt x="430" y="128"/>
                    <a:pt x="430" y="128"/>
                    <a:pt x="430" y="128"/>
                  </a:cubicBezTo>
                  <a:lnTo>
                    <a:pt x="315" y="322"/>
                  </a:lnTo>
                  <a:close/>
                  <a:moveTo>
                    <a:pt x="317" y="107"/>
                  </a:moveTo>
                  <a:cubicBezTo>
                    <a:pt x="260" y="107"/>
                    <a:pt x="260" y="107"/>
                    <a:pt x="260" y="107"/>
                  </a:cubicBezTo>
                  <a:cubicBezTo>
                    <a:pt x="257" y="107"/>
                    <a:pt x="255" y="105"/>
                    <a:pt x="255" y="102"/>
                  </a:cubicBezTo>
                  <a:cubicBezTo>
                    <a:pt x="255" y="45"/>
                    <a:pt x="255" y="45"/>
                    <a:pt x="255" y="45"/>
                  </a:cubicBezTo>
                  <a:lnTo>
                    <a:pt x="317" y="107"/>
                  </a:lnTo>
                  <a:close/>
                  <a:moveTo>
                    <a:pt x="324" y="420"/>
                  </a:moveTo>
                  <a:cubicBezTo>
                    <a:pt x="33" y="420"/>
                    <a:pt x="33" y="420"/>
                    <a:pt x="33" y="420"/>
                  </a:cubicBezTo>
                  <a:cubicBezTo>
                    <a:pt x="31" y="420"/>
                    <a:pt x="29" y="418"/>
                    <a:pt x="29" y="416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9" y="31"/>
                    <a:pt x="31" y="29"/>
                    <a:pt x="33" y="29"/>
                  </a:cubicBezTo>
                  <a:cubicBezTo>
                    <a:pt x="225" y="29"/>
                    <a:pt x="225" y="29"/>
                    <a:pt x="225" y="29"/>
                  </a:cubicBezTo>
                  <a:cubicBezTo>
                    <a:pt x="226" y="29"/>
                    <a:pt x="226" y="29"/>
                    <a:pt x="226" y="29"/>
                  </a:cubicBezTo>
                  <a:cubicBezTo>
                    <a:pt x="226" y="102"/>
                    <a:pt x="226" y="102"/>
                    <a:pt x="226" y="102"/>
                  </a:cubicBezTo>
                  <a:cubicBezTo>
                    <a:pt x="226" y="121"/>
                    <a:pt x="241" y="135"/>
                    <a:pt x="260" y="135"/>
                  </a:cubicBezTo>
                  <a:cubicBezTo>
                    <a:pt x="329" y="135"/>
                    <a:pt x="329" y="135"/>
                    <a:pt x="329" y="135"/>
                  </a:cubicBezTo>
                  <a:cubicBezTo>
                    <a:pt x="329" y="209"/>
                    <a:pt x="329" y="209"/>
                    <a:pt x="329" y="209"/>
                  </a:cubicBezTo>
                  <a:cubicBezTo>
                    <a:pt x="329" y="209"/>
                    <a:pt x="329" y="209"/>
                    <a:pt x="329" y="209"/>
                  </a:cubicBezTo>
                  <a:cubicBezTo>
                    <a:pt x="276" y="300"/>
                    <a:pt x="276" y="300"/>
                    <a:pt x="276" y="300"/>
                  </a:cubicBezTo>
                  <a:cubicBezTo>
                    <a:pt x="271" y="307"/>
                    <a:pt x="269" y="317"/>
                    <a:pt x="269" y="325"/>
                  </a:cubicBezTo>
                  <a:cubicBezTo>
                    <a:pt x="270" y="350"/>
                    <a:pt x="270" y="350"/>
                    <a:pt x="270" y="350"/>
                  </a:cubicBezTo>
                  <a:cubicBezTo>
                    <a:pt x="270" y="362"/>
                    <a:pt x="278" y="370"/>
                    <a:pt x="289" y="370"/>
                  </a:cubicBezTo>
                  <a:cubicBezTo>
                    <a:pt x="293" y="370"/>
                    <a:pt x="296" y="369"/>
                    <a:pt x="300" y="367"/>
                  </a:cubicBezTo>
                  <a:cubicBezTo>
                    <a:pt x="321" y="354"/>
                    <a:pt x="321" y="354"/>
                    <a:pt x="321" y="354"/>
                  </a:cubicBezTo>
                  <a:cubicBezTo>
                    <a:pt x="324" y="353"/>
                    <a:pt x="326" y="351"/>
                    <a:pt x="329" y="349"/>
                  </a:cubicBezTo>
                  <a:cubicBezTo>
                    <a:pt x="329" y="416"/>
                    <a:pt x="329" y="416"/>
                    <a:pt x="329" y="416"/>
                  </a:cubicBezTo>
                  <a:cubicBezTo>
                    <a:pt x="329" y="418"/>
                    <a:pt x="327" y="420"/>
                    <a:pt x="324" y="420"/>
                  </a:cubicBezTo>
                  <a:close/>
                  <a:moveTo>
                    <a:pt x="324" y="420"/>
                  </a:moveTo>
                  <a:cubicBezTo>
                    <a:pt x="324" y="420"/>
                    <a:pt x="324" y="420"/>
                    <a:pt x="324" y="4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392356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52345" y="0"/>
            <a:ext cx="5210175" cy="6259132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67000">
                <a:schemeClr val="accent1">
                  <a:alpha val="59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46006" y="3824984"/>
            <a:ext cx="5609515" cy="483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40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LATAR BELAKANG</a:t>
            </a:r>
            <a:endParaRPr lang="en-US" sz="4000" b="1" kern="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45" name="Oval 44"/>
          <p:cNvSpPr/>
          <p:nvPr/>
        </p:nvSpPr>
        <p:spPr>
          <a:xfrm>
            <a:off x="5323948" y="1694061"/>
            <a:ext cx="1658883" cy="1658883"/>
          </a:xfrm>
          <a:prstGeom prst="ellipse">
            <a:avLst/>
          </a:prstGeom>
          <a:solidFill>
            <a:srgbClr val="FFC000"/>
          </a:solidFill>
          <a:ln>
            <a:noFill/>
          </a:ln>
          <a:effectLst>
            <a:outerShdw blurRad="177800" dist="190500" dir="6420000" algn="tr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 rot="10800000">
            <a:off x="3760249" y="496718"/>
            <a:ext cx="6147820" cy="3330215"/>
            <a:chOff x="3880879" y="661247"/>
            <a:chExt cx="6147820" cy="3330215"/>
          </a:xfrm>
        </p:grpSpPr>
        <p:grpSp>
          <p:nvGrpSpPr>
            <p:cNvPr id="24" name="Group 23"/>
            <p:cNvGrpSpPr/>
            <p:nvPr/>
          </p:nvGrpSpPr>
          <p:grpSpPr>
            <a:xfrm>
              <a:off x="5369526" y="1826670"/>
              <a:ext cx="225057" cy="225057"/>
              <a:chOff x="1502229" y="2731167"/>
              <a:chExt cx="364384" cy="364384"/>
            </a:xfrm>
          </p:grpSpPr>
          <p:sp>
            <p:nvSpPr>
              <p:cNvPr id="25" name="Rounded Rectangle 24"/>
              <p:cNvSpPr/>
              <p:nvPr/>
            </p:nvSpPr>
            <p:spPr>
              <a:xfrm>
                <a:off x="1643169" y="2731167"/>
                <a:ext cx="82503" cy="36438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ounded Rectangle 25"/>
              <p:cNvSpPr/>
              <p:nvPr/>
            </p:nvSpPr>
            <p:spPr>
              <a:xfrm rot="16200000">
                <a:off x="1643169" y="2731167"/>
                <a:ext cx="82503" cy="36438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7" name="Donut 26"/>
            <p:cNvSpPr/>
            <p:nvPr/>
          </p:nvSpPr>
          <p:spPr>
            <a:xfrm>
              <a:off x="6131986" y="937298"/>
              <a:ext cx="138007" cy="138007"/>
            </a:xfrm>
            <a:prstGeom prst="donut">
              <a:avLst>
                <a:gd name="adj" fmla="val 125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Donut 27"/>
            <p:cNvSpPr/>
            <p:nvPr/>
          </p:nvSpPr>
          <p:spPr>
            <a:xfrm>
              <a:off x="6855540" y="2759302"/>
              <a:ext cx="266084" cy="266084"/>
            </a:xfrm>
            <a:prstGeom prst="donut">
              <a:avLst>
                <a:gd name="adj" fmla="val 125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7954369" y="661247"/>
              <a:ext cx="133081" cy="133081"/>
              <a:chOff x="1502229" y="2731167"/>
              <a:chExt cx="364384" cy="364384"/>
            </a:xfrm>
          </p:grpSpPr>
          <p:sp>
            <p:nvSpPr>
              <p:cNvPr id="30" name="Rounded Rectangle 29"/>
              <p:cNvSpPr/>
              <p:nvPr/>
            </p:nvSpPr>
            <p:spPr>
              <a:xfrm>
                <a:off x="1643169" y="2731167"/>
                <a:ext cx="82503" cy="36438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ounded Rectangle 30"/>
              <p:cNvSpPr/>
              <p:nvPr/>
            </p:nvSpPr>
            <p:spPr>
              <a:xfrm rot="16200000">
                <a:off x="1643169" y="2731167"/>
                <a:ext cx="82503" cy="36438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2" name="Donut 31"/>
            <p:cNvSpPr/>
            <p:nvPr/>
          </p:nvSpPr>
          <p:spPr>
            <a:xfrm>
              <a:off x="9666334" y="2694612"/>
              <a:ext cx="362365" cy="362365"/>
            </a:xfrm>
            <a:prstGeom prst="donut">
              <a:avLst>
                <a:gd name="adj" fmla="val 125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8326020" y="3065488"/>
              <a:ext cx="249581" cy="249581"/>
              <a:chOff x="1502229" y="2731167"/>
              <a:chExt cx="364384" cy="364384"/>
            </a:xfrm>
          </p:grpSpPr>
          <p:sp>
            <p:nvSpPr>
              <p:cNvPr id="34" name="Rounded Rectangle 33"/>
              <p:cNvSpPr/>
              <p:nvPr/>
            </p:nvSpPr>
            <p:spPr>
              <a:xfrm>
                <a:off x="1643169" y="2731167"/>
                <a:ext cx="82503" cy="36438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ounded Rectangle 34"/>
              <p:cNvSpPr/>
              <p:nvPr/>
            </p:nvSpPr>
            <p:spPr>
              <a:xfrm rot="16200000">
                <a:off x="1643169" y="2731167"/>
                <a:ext cx="82503" cy="36438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/>
            <p:cNvGrpSpPr/>
            <p:nvPr/>
          </p:nvGrpSpPr>
          <p:grpSpPr>
            <a:xfrm>
              <a:off x="3880879" y="2486815"/>
              <a:ext cx="225057" cy="225057"/>
              <a:chOff x="1502229" y="2731167"/>
              <a:chExt cx="364384" cy="364384"/>
            </a:xfrm>
          </p:grpSpPr>
          <p:sp>
            <p:nvSpPr>
              <p:cNvPr id="37" name="Rounded Rectangle 36"/>
              <p:cNvSpPr/>
              <p:nvPr/>
            </p:nvSpPr>
            <p:spPr>
              <a:xfrm>
                <a:off x="1643169" y="2731167"/>
                <a:ext cx="82503" cy="36438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ounded Rectangle 37"/>
              <p:cNvSpPr/>
              <p:nvPr/>
            </p:nvSpPr>
            <p:spPr>
              <a:xfrm rot="16200000">
                <a:off x="1643169" y="2731167"/>
                <a:ext cx="82503" cy="36438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9" name="Donut 38"/>
            <p:cNvSpPr/>
            <p:nvPr/>
          </p:nvSpPr>
          <p:spPr>
            <a:xfrm>
              <a:off x="5190348" y="2759303"/>
              <a:ext cx="138007" cy="138007"/>
            </a:xfrm>
            <a:prstGeom prst="donut">
              <a:avLst>
                <a:gd name="adj" fmla="val 125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Donut 39"/>
            <p:cNvSpPr/>
            <p:nvPr/>
          </p:nvSpPr>
          <p:spPr>
            <a:xfrm>
              <a:off x="4458832" y="1365133"/>
              <a:ext cx="266084" cy="266084"/>
            </a:xfrm>
            <a:prstGeom prst="donut">
              <a:avLst>
                <a:gd name="adj" fmla="val 125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Donut 40"/>
            <p:cNvSpPr/>
            <p:nvPr/>
          </p:nvSpPr>
          <p:spPr>
            <a:xfrm>
              <a:off x="7816361" y="3853455"/>
              <a:ext cx="138007" cy="138007"/>
            </a:xfrm>
            <a:prstGeom prst="donut">
              <a:avLst>
                <a:gd name="adj" fmla="val 125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6379532" y="3627227"/>
              <a:ext cx="133081" cy="133081"/>
              <a:chOff x="1502229" y="2731167"/>
              <a:chExt cx="364384" cy="364384"/>
            </a:xfrm>
          </p:grpSpPr>
          <p:sp>
            <p:nvSpPr>
              <p:cNvPr id="43" name="Rounded Rectangle 42"/>
              <p:cNvSpPr/>
              <p:nvPr/>
            </p:nvSpPr>
            <p:spPr>
              <a:xfrm>
                <a:off x="1643169" y="2731167"/>
                <a:ext cx="82503" cy="36438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ounded Rectangle 43"/>
              <p:cNvSpPr/>
              <p:nvPr/>
            </p:nvSpPr>
            <p:spPr>
              <a:xfrm rot="16200000">
                <a:off x="1643169" y="2731167"/>
                <a:ext cx="82503" cy="364384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271305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asil gambar untuk 8bit gif construction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656" y="1763338"/>
            <a:ext cx="4572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65" name="TextBox 1364"/>
          <p:cNvSpPr txBox="1"/>
          <p:nvPr/>
        </p:nvSpPr>
        <p:spPr>
          <a:xfrm>
            <a:off x="5298683" y="1305245"/>
            <a:ext cx="5383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“Keselamatan Adalah Yang Utama!”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6073364" y="2348827"/>
            <a:ext cx="5633531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dirty="0" smtClean="0"/>
              <a:t>A</a:t>
            </a:r>
            <a:r>
              <a:rPr lang="en-US" dirty="0" err="1"/>
              <a:t>danya</a:t>
            </a:r>
            <a:r>
              <a:rPr lang="en-US" dirty="0"/>
              <a:t>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A</a:t>
            </a:r>
            <a:r>
              <a:rPr lang="id-ID" b="1" dirty="0">
                <a:solidFill>
                  <a:schemeClr val="accent1">
                    <a:lumMod val="75000"/>
                  </a:schemeClr>
                </a:solidFill>
              </a:rPr>
              <a:t>tribut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Pelindung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Diri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(APD)</a:t>
            </a:r>
            <a:r>
              <a:rPr lang="en-US" dirty="0"/>
              <a:t> </a:t>
            </a:r>
            <a:r>
              <a:rPr lang="en-US" dirty="0" err="1"/>
              <a:t>sangat</a:t>
            </a:r>
            <a:r>
              <a:rPr lang="en-US" dirty="0"/>
              <a:t> </a:t>
            </a:r>
            <a:r>
              <a:rPr lang="en-US" dirty="0" err="1"/>
              <a:t>dibutuhkan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 </a:t>
            </a:r>
            <a:r>
              <a:rPr lang="en-US" dirty="0" err="1"/>
              <a:t>melindungi</a:t>
            </a:r>
            <a:r>
              <a:rPr lang="en-US" dirty="0"/>
              <a:t> </a:t>
            </a:r>
            <a:r>
              <a:rPr lang="en-US" dirty="0" err="1"/>
              <a:t>pekerja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id-ID" dirty="0" smtClean="0"/>
              <a:t>        </a:t>
            </a:r>
            <a:r>
              <a:rPr lang="en-US" dirty="0" err="1" smtClean="0"/>
              <a:t>sumber-sumber</a:t>
            </a:r>
            <a:r>
              <a:rPr lang="en-US" dirty="0" smtClean="0"/>
              <a:t> </a:t>
            </a:r>
            <a:r>
              <a:rPr lang="en-US" dirty="0" err="1"/>
              <a:t>potensi</a:t>
            </a:r>
            <a:r>
              <a:rPr lang="en-US" dirty="0"/>
              <a:t> </a:t>
            </a:r>
            <a:r>
              <a:rPr lang="en-US" dirty="0" err="1"/>
              <a:t>bahaya</a:t>
            </a:r>
            <a:r>
              <a:rPr lang="en-US" dirty="0"/>
              <a:t> yang </a:t>
            </a:r>
            <a:r>
              <a:rPr lang="en-US" dirty="0" err="1"/>
              <a:t>ada</a:t>
            </a:r>
            <a:r>
              <a:rPr lang="en-US" dirty="0"/>
              <a:t> di </a:t>
            </a:r>
            <a:r>
              <a:rPr lang="en-US" dirty="0" err="1"/>
              <a:t>lingkungan</a:t>
            </a:r>
            <a:r>
              <a:rPr lang="en-US" dirty="0"/>
              <a:t> </a:t>
            </a:r>
            <a:r>
              <a:rPr lang="en-US" dirty="0" err="1"/>
              <a:t>kerja</a:t>
            </a:r>
            <a:r>
              <a:rPr lang="en-US" dirty="0"/>
              <a:t>.</a:t>
            </a:r>
            <a:r>
              <a:rPr lang="id-ID" dirty="0"/>
              <a:t> </a:t>
            </a:r>
            <a:r>
              <a:rPr lang="en-US" dirty="0" err="1"/>
              <a:t>Namun</a:t>
            </a:r>
            <a:r>
              <a:rPr lang="en-US" dirty="0"/>
              <a:t>  </a:t>
            </a:r>
            <a:r>
              <a:rPr lang="en-US" dirty="0" err="1"/>
              <a:t>kecelakaan</a:t>
            </a:r>
            <a:r>
              <a:rPr lang="en-US" dirty="0"/>
              <a:t>  </a:t>
            </a:r>
            <a:r>
              <a:rPr lang="en-US" dirty="0" err="1"/>
              <a:t>kerja</a:t>
            </a:r>
            <a:r>
              <a:rPr lang="en-US" dirty="0"/>
              <a:t>  </a:t>
            </a:r>
            <a:r>
              <a:rPr lang="en-US" dirty="0" err="1"/>
              <a:t>masih</a:t>
            </a:r>
            <a:r>
              <a:rPr lang="en-US" dirty="0"/>
              <a:t>  </a:t>
            </a:r>
            <a:r>
              <a:rPr lang="en-US" dirty="0" err="1"/>
              <a:t>saja</a:t>
            </a:r>
            <a:r>
              <a:rPr lang="en-US" dirty="0"/>
              <a:t>  </a:t>
            </a:r>
            <a:r>
              <a:rPr lang="en-US" dirty="0" err="1"/>
              <a:t>terjadi</a:t>
            </a:r>
            <a:r>
              <a:rPr lang="en-US" dirty="0"/>
              <a:t>  </a:t>
            </a:r>
            <a:r>
              <a:rPr lang="en-US" dirty="0" err="1"/>
              <a:t>meskipun</a:t>
            </a:r>
            <a:r>
              <a:rPr lang="en-US" dirty="0"/>
              <a:t>  </a:t>
            </a:r>
            <a:r>
              <a:rPr lang="en-US" dirty="0" err="1"/>
              <a:t>sifatnya</a:t>
            </a:r>
            <a:r>
              <a:rPr lang="en-US" dirty="0"/>
              <a:t>  </a:t>
            </a:r>
            <a:r>
              <a:rPr lang="en-US" dirty="0" err="1"/>
              <a:t>ringan</a:t>
            </a:r>
            <a:r>
              <a:rPr lang="en-US" dirty="0"/>
              <a:t>. </a:t>
            </a:r>
            <a:r>
              <a:rPr lang="id-ID" dirty="0"/>
              <a:t> Hal ini </a:t>
            </a:r>
            <a:r>
              <a:rPr lang="en-US" dirty="0" err="1"/>
              <a:t>dikarenakan</a:t>
            </a:r>
            <a:r>
              <a:rPr lang="en-US" dirty="0"/>
              <a:t> </a:t>
            </a:r>
            <a:r>
              <a:rPr lang="id-ID" b="1" dirty="0">
                <a:solidFill>
                  <a:schemeClr val="accent1">
                    <a:lumMod val="75000"/>
                  </a:schemeClr>
                </a:solidFill>
              </a:rPr>
              <a:t>para pekerja tidak menggunakan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at</a:t>
            </a:r>
            <a:r>
              <a:rPr lang="id-ID" b="1" dirty="0">
                <a:solidFill>
                  <a:schemeClr val="accent1">
                    <a:lumMod val="75000"/>
                  </a:schemeClr>
                </a:solidFill>
              </a:rPr>
              <a:t>ribut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pelindung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diri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 yang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sesuai</a:t>
            </a:r>
            <a:r>
              <a:rPr lang="id-ID" b="1" dirty="0">
                <a:solidFill>
                  <a:schemeClr val="accent1">
                    <a:lumMod val="75000"/>
                  </a:schemeClr>
                </a:solidFill>
              </a:rPr>
              <a:t> dengan ketetapan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perusahaan</a:t>
            </a:r>
            <a:r>
              <a:rPr lang="id-ID" dirty="0"/>
              <a:t>, t</a:t>
            </a:r>
            <a:r>
              <a:rPr lang="en-US" dirty="0" err="1"/>
              <a:t>erutama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memasuki</a:t>
            </a:r>
            <a:r>
              <a:rPr lang="en-US" dirty="0"/>
              <a:t>  area-area </a:t>
            </a:r>
            <a:r>
              <a:rPr lang="en-US" dirty="0" err="1"/>
              <a:t>tertentu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lingkup</a:t>
            </a:r>
            <a:r>
              <a:rPr lang="en-US" dirty="0"/>
              <a:t> </a:t>
            </a:r>
            <a:r>
              <a:rPr lang="en-US" dirty="0" err="1"/>
              <a:t>perusahaan</a:t>
            </a:r>
            <a:r>
              <a:rPr lang="id-ID" dirty="0"/>
              <a:t>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7" name="Freeform 559"/>
          <p:cNvSpPr>
            <a:spLocks/>
          </p:cNvSpPr>
          <p:nvPr/>
        </p:nvSpPr>
        <p:spPr bwMode="auto">
          <a:xfrm>
            <a:off x="1342015" y="2410829"/>
            <a:ext cx="9525" cy="338138"/>
          </a:xfrm>
          <a:custGeom>
            <a:avLst/>
            <a:gdLst>
              <a:gd name="T0" fmla="*/ 6 w 6"/>
              <a:gd name="T1" fmla="*/ 208 h 213"/>
              <a:gd name="T2" fmla="*/ 0 w 6"/>
              <a:gd name="T3" fmla="*/ 211 h 213"/>
              <a:gd name="T4" fmla="*/ 0 w 6"/>
              <a:gd name="T5" fmla="*/ 213 h 213"/>
              <a:gd name="T6" fmla="*/ 0 w 6"/>
              <a:gd name="T7" fmla="*/ 5 h 213"/>
              <a:gd name="T8" fmla="*/ 0 w 6"/>
              <a:gd name="T9" fmla="*/ 3 h 213"/>
              <a:gd name="T10" fmla="*/ 6 w 6"/>
              <a:gd name="T11" fmla="*/ 0 h 213"/>
              <a:gd name="T12" fmla="*/ 6 w 6"/>
              <a:gd name="T13" fmla="*/ 208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" h="213">
                <a:moveTo>
                  <a:pt x="6" y="208"/>
                </a:moveTo>
                <a:lnTo>
                  <a:pt x="0" y="211"/>
                </a:lnTo>
                <a:lnTo>
                  <a:pt x="0" y="213"/>
                </a:lnTo>
                <a:lnTo>
                  <a:pt x="0" y="5"/>
                </a:lnTo>
                <a:lnTo>
                  <a:pt x="0" y="3"/>
                </a:lnTo>
                <a:lnTo>
                  <a:pt x="6" y="0"/>
                </a:lnTo>
                <a:lnTo>
                  <a:pt x="6" y="208"/>
                </a:lnTo>
                <a:close/>
              </a:path>
            </a:pathLst>
          </a:custGeom>
          <a:solidFill>
            <a:srgbClr val="7070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8" name="Group 57"/>
          <p:cNvGrpSpPr/>
          <p:nvPr/>
        </p:nvGrpSpPr>
        <p:grpSpPr>
          <a:xfrm rot="16200000" flipH="1">
            <a:off x="3673351" y="1536078"/>
            <a:ext cx="236190" cy="236190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59" name="Rounded Rectangle 58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ounded Rectangle 59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" name="Donut 60"/>
          <p:cNvSpPr/>
          <p:nvPr/>
        </p:nvSpPr>
        <p:spPr>
          <a:xfrm rot="16200000" flipH="1">
            <a:off x="2986760" y="1735909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 rot="16200000" flipH="1">
            <a:off x="1637291" y="1644553"/>
            <a:ext cx="236190" cy="236190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63" name="Rounded Rectangle 62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ounded Rectangle 63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5" name="Donut 64"/>
          <p:cNvSpPr/>
          <p:nvPr/>
        </p:nvSpPr>
        <p:spPr>
          <a:xfrm rot="16200000" flipH="1">
            <a:off x="4522049" y="1386461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Donut 65"/>
          <p:cNvSpPr/>
          <p:nvPr/>
        </p:nvSpPr>
        <p:spPr>
          <a:xfrm rot="16200000" flipH="1">
            <a:off x="2068096" y="2160991"/>
            <a:ext cx="279247" cy="279247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/>
          <p:cNvGrpSpPr/>
          <p:nvPr/>
        </p:nvGrpSpPr>
        <p:grpSpPr>
          <a:xfrm rot="16200000" flipH="1">
            <a:off x="5210426" y="2461665"/>
            <a:ext cx="139664" cy="139664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68" name="Rounded Rectangle 67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ounded Rectangle 68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0" name="Donut 69"/>
          <p:cNvSpPr/>
          <p:nvPr/>
        </p:nvSpPr>
        <p:spPr>
          <a:xfrm rot="16200000" flipH="1">
            <a:off x="3329443" y="607965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/>
          <p:cNvGrpSpPr/>
          <p:nvPr/>
        </p:nvGrpSpPr>
        <p:grpSpPr>
          <a:xfrm rot="16200000" flipH="1">
            <a:off x="2281270" y="765055"/>
            <a:ext cx="139664" cy="139664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72" name="Rounded Rectangle 71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ounded Rectangle 72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42825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ounded Rectangle 38"/>
          <p:cNvSpPr/>
          <p:nvPr/>
        </p:nvSpPr>
        <p:spPr>
          <a:xfrm>
            <a:off x="3570514" y="917497"/>
            <a:ext cx="8559420" cy="563231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3" name="Picture 3" descr="C:\Users\Ramadhan Adjie\Downloads\output-onlinepngtools (1)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53" t="18012" r="22093" b="22410"/>
          <a:stretch/>
        </p:blipFill>
        <p:spPr bwMode="auto">
          <a:xfrm>
            <a:off x="370342" y="1128497"/>
            <a:ext cx="3330800" cy="3724825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Group 21"/>
          <p:cNvGrpSpPr/>
          <p:nvPr/>
        </p:nvGrpSpPr>
        <p:grpSpPr>
          <a:xfrm rot="16200000" flipH="1">
            <a:off x="3213757" y="1651904"/>
            <a:ext cx="236190" cy="236190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23" name="Rounded Rectangle 22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ed Rectangle 24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Donut 25"/>
          <p:cNvSpPr/>
          <p:nvPr/>
        </p:nvSpPr>
        <p:spPr>
          <a:xfrm rot="16200000" flipH="1">
            <a:off x="2515841" y="2268223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 rot="16200000" flipH="1">
            <a:off x="1166372" y="2176867"/>
            <a:ext cx="236190" cy="236190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28" name="Rounded Rectangle 27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Donut 29"/>
          <p:cNvSpPr/>
          <p:nvPr/>
        </p:nvSpPr>
        <p:spPr>
          <a:xfrm rot="16200000" flipH="1">
            <a:off x="6097644" y="3370203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Donut 30"/>
          <p:cNvSpPr/>
          <p:nvPr/>
        </p:nvSpPr>
        <p:spPr>
          <a:xfrm rot="16200000" flipH="1">
            <a:off x="2304476" y="1562729"/>
            <a:ext cx="279247" cy="279247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/>
          <p:cNvGrpSpPr/>
          <p:nvPr/>
        </p:nvGrpSpPr>
        <p:grpSpPr>
          <a:xfrm rot="16200000" flipH="1">
            <a:off x="6786021" y="4445407"/>
            <a:ext cx="139664" cy="139664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33" name="Rounded Rectangle 32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ounded Rectangle 33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Donut 34"/>
          <p:cNvSpPr/>
          <p:nvPr/>
        </p:nvSpPr>
        <p:spPr>
          <a:xfrm rot="16200000" flipH="1">
            <a:off x="2858524" y="1140279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/>
          <p:cNvGrpSpPr/>
          <p:nvPr/>
        </p:nvGrpSpPr>
        <p:grpSpPr>
          <a:xfrm rot="16200000" flipH="1">
            <a:off x="1779964" y="1442095"/>
            <a:ext cx="139664" cy="139664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37" name="Rounded Rectangle 36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ounded Rectangle 37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7" name="Group 56"/>
          <p:cNvGrpSpPr/>
          <p:nvPr/>
        </p:nvGrpSpPr>
        <p:grpSpPr>
          <a:xfrm rot="5400000">
            <a:off x="8505027" y="1670934"/>
            <a:ext cx="236190" cy="236190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71" name="Rounded Rectangle 70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ounded Rectangle 71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8" name="Donut 57"/>
          <p:cNvSpPr/>
          <p:nvPr/>
        </p:nvSpPr>
        <p:spPr>
          <a:xfrm rot="5400000">
            <a:off x="9294299" y="2287253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/>
          <p:cNvGrpSpPr/>
          <p:nvPr/>
        </p:nvGrpSpPr>
        <p:grpSpPr>
          <a:xfrm rot="5400000">
            <a:off x="10552412" y="2195897"/>
            <a:ext cx="236190" cy="236190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69" name="Rounded Rectangle 68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ounded Rectangle 69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Donut 59"/>
          <p:cNvSpPr/>
          <p:nvPr/>
        </p:nvSpPr>
        <p:spPr>
          <a:xfrm rot="5400000">
            <a:off x="7965264" y="2870204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Donut 60"/>
          <p:cNvSpPr/>
          <p:nvPr/>
        </p:nvSpPr>
        <p:spPr>
          <a:xfrm rot="5400000">
            <a:off x="9371251" y="1581759"/>
            <a:ext cx="279247" cy="279247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 rot="5400000">
            <a:off x="7237930" y="2031935"/>
            <a:ext cx="139664" cy="139664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67" name="Rounded Rectangle 66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ounded Rectangle 67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3" name="Donut 62"/>
          <p:cNvSpPr/>
          <p:nvPr/>
        </p:nvSpPr>
        <p:spPr>
          <a:xfrm rot="5400000">
            <a:off x="8951616" y="1159309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" name="Group 63"/>
          <p:cNvGrpSpPr/>
          <p:nvPr/>
        </p:nvGrpSpPr>
        <p:grpSpPr>
          <a:xfrm rot="5400000">
            <a:off x="10035346" y="1461125"/>
            <a:ext cx="139664" cy="139664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65" name="Rounded Rectangle 64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ounded Rectangle 65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Rectangle 2"/>
          <p:cNvSpPr/>
          <p:nvPr/>
        </p:nvSpPr>
        <p:spPr>
          <a:xfrm>
            <a:off x="3871307" y="917498"/>
            <a:ext cx="81280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</a:rPr>
              <a:t>Departemen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000" b="1" i="1" dirty="0">
                <a:solidFill>
                  <a:schemeClr val="accent1">
                    <a:lumMod val="75000"/>
                  </a:schemeClr>
                </a:solidFill>
              </a:rPr>
              <a:t>Business Operation &amp; Tech </a:t>
            </a:r>
            <a:r>
              <a:rPr lang="id-ID" sz="2000" b="1" dirty="0">
                <a:solidFill>
                  <a:schemeClr val="accent1">
                    <a:lumMod val="75000"/>
                  </a:schemeClr>
                </a:solidFill>
              </a:rPr>
              <a:t>PT. </a:t>
            </a:r>
            <a:r>
              <a:rPr lang="id-ID" sz="2000" b="1" dirty="0" smtClean="0">
                <a:solidFill>
                  <a:schemeClr val="accent1">
                    <a:lumMod val="75000"/>
                  </a:schemeClr>
                </a:solidFill>
              </a:rPr>
              <a:t>Pertamina RU </a:t>
            </a:r>
            <a:r>
              <a:rPr lang="id-ID" sz="2000" b="1" dirty="0">
                <a:solidFill>
                  <a:schemeClr val="accent1">
                    <a:lumMod val="75000"/>
                  </a:schemeClr>
                </a:solidFill>
              </a:rPr>
              <a:t>VI Balongan Indramayu berencana membuat sebuah alat yang dapat membaca data </a:t>
            </a:r>
            <a:r>
              <a:rPr lang="id-ID" sz="2000" dirty="0"/>
              <a:t>dari tabel </a:t>
            </a:r>
            <a:r>
              <a:rPr lang="id-ID" sz="2000" i="1" dirty="0" smtClean="0"/>
              <a:t>database </a:t>
            </a:r>
            <a:r>
              <a:rPr lang="id-ID" sz="2000" dirty="0" smtClean="0"/>
              <a:t>yang sebelumnya sudah terhubung dengan kamera</a:t>
            </a:r>
            <a:r>
              <a:rPr lang="id-ID" sz="2000" i="1" dirty="0" smtClean="0"/>
              <a:t>.</a:t>
            </a:r>
            <a:r>
              <a:rPr lang="id-ID" sz="2000" dirty="0" smtClean="0"/>
              <a:t> Alat ini dapat</a:t>
            </a:r>
            <a:r>
              <a:rPr lang="id-ID" sz="2000" dirty="0" smtClean="0"/>
              <a:t> </a:t>
            </a:r>
            <a:r>
              <a:rPr lang="id-ID" sz="2000" dirty="0" smtClean="0"/>
              <a:t>memperingatkan </a:t>
            </a:r>
            <a:r>
              <a:rPr lang="id-ID" sz="2000" dirty="0"/>
              <a:t>petugas keamanan saat adanya pekerja yang melanggar penggunaan atribut saat memasuki area kilang. Dengan adanya alat tersebut, petugas keamanan dapat lebih mudah untuk mengamankan dan </a:t>
            </a:r>
            <a:r>
              <a:rPr lang="id-ID" sz="2000" b="1" dirty="0">
                <a:solidFill>
                  <a:schemeClr val="accent1">
                    <a:lumMod val="75000"/>
                  </a:schemeClr>
                </a:solidFill>
              </a:rPr>
              <a:t>memastikan para pekerja telah memakai atribut pelindung yang sesuai untuk area kilang.</a:t>
            </a:r>
            <a:endParaRPr lang="en-US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5693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Placeholder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>
            <a:fillRect/>
          </a:stretch>
        </p:blipFill>
        <p:spPr>
          <a:xfrm>
            <a:off x="1005073" y="1178103"/>
            <a:ext cx="4000500" cy="4000500"/>
          </a:xfrm>
          <a:prstGeom prst="ellipse">
            <a:avLst/>
          </a:prstGeom>
        </p:spPr>
      </p:pic>
      <p:sp>
        <p:nvSpPr>
          <p:cNvPr id="39" name="Rounded Rectangle 38"/>
          <p:cNvSpPr/>
          <p:nvPr/>
        </p:nvSpPr>
        <p:spPr>
          <a:xfrm>
            <a:off x="5622443" y="1543692"/>
            <a:ext cx="6222620" cy="305941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d-ID" sz="2400" dirty="0" smtClean="0">
                <a:solidFill>
                  <a:schemeClr val="tx1"/>
                </a:solidFill>
              </a:rPr>
              <a:t>Bagaimana cara perangkat Arduino dapat tehubung serta mengakses data pada tabel </a:t>
            </a:r>
            <a:r>
              <a:rPr lang="id-ID" sz="2400" dirty="0" smtClean="0">
                <a:solidFill>
                  <a:schemeClr val="tx1"/>
                </a:solidFill>
              </a:rPr>
              <a:t>database yang tersedia </a:t>
            </a:r>
            <a:r>
              <a:rPr lang="id-ID" sz="2400" dirty="0" smtClean="0">
                <a:solidFill>
                  <a:schemeClr val="tx1"/>
                </a:solidFill>
              </a:rPr>
              <a:t>?</a:t>
            </a:r>
            <a:endParaRPr lang="en-US" sz="2400" dirty="0">
              <a:solidFill>
                <a:schemeClr val="tx1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 rot="16200000" flipH="1">
            <a:off x="3213757" y="1651904"/>
            <a:ext cx="236190" cy="236190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23" name="Rounded Rectangle 22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ounded Rectangle 24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Donut 25"/>
          <p:cNvSpPr/>
          <p:nvPr/>
        </p:nvSpPr>
        <p:spPr>
          <a:xfrm rot="16200000" flipH="1">
            <a:off x="2515841" y="2268223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 rot="16200000" flipH="1">
            <a:off x="1166372" y="2176867"/>
            <a:ext cx="236190" cy="236190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28" name="Rounded Rectangle 27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Donut 29"/>
          <p:cNvSpPr/>
          <p:nvPr/>
        </p:nvSpPr>
        <p:spPr>
          <a:xfrm rot="16200000" flipH="1">
            <a:off x="6097644" y="3370203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Donut 30"/>
          <p:cNvSpPr/>
          <p:nvPr/>
        </p:nvSpPr>
        <p:spPr>
          <a:xfrm rot="16200000" flipH="1">
            <a:off x="2304476" y="1562729"/>
            <a:ext cx="279247" cy="279247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/>
          <p:cNvGrpSpPr/>
          <p:nvPr/>
        </p:nvGrpSpPr>
        <p:grpSpPr>
          <a:xfrm rot="16200000" flipH="1">
            <a:off x="6786021" y="4445407"/>
            <a:ext cx="139664" cy="139664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33" name="Rounded Rectangle 32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ounded Rectangle 33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Donut 34"/>
          <p:cNvSpPr/>
          <p:nvPr/>
        </p:nvSpPr>
        <p:spPr>
          <a:xfrm rot="16200000" flipH="1">
            <a:off x="2858524" y="1140279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/>
          <p:cNvGrpSpPr/>
          <p:nvPr/>
        </p:nvGrpSpPr>
        <p:grpSpPr>
          <a:xfrm rot="16200000" flipH="1">
            <a:off x="1779964" y="1442095"/>
            <a:ext cx="139664" cy="139664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37" name="Rounded Rectangle 36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ounded Rectangle 37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7" name="Group 56"/>
          <p:cNvGrpSpPr/>
          <p:nvPr/>
        </p:nvGrpSpPr>
        <p:grpSpPr>
          <a:xfrm rot="5400000">
            <a:off x="8505027" y="1670934"/>
            <a:ext cx="236190" cy="236190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71" name="Rounded Rectangle 70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ounded Rectangle 71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8" name="Donut 57"/>
          <p:cNvSpPr/>
          <p:nvPr/>
        </p:nvSpPr>
        <p:spPr>
          <a:xfrm rot="5400000">
            <a:off x="9294299" y="2287253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/>
          <p:cNvGrpSpPr/>
          <p:nvPr/>
        </p:nvGrpSpPr>
        <p:grpSpPr>
          <a:xfrm rot="5400000">
            <a:off x="10552412" y="2195897"/>
            <a:ext cx="236190" cy="236190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69" name="Rounded Rectangle 68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ounded Rectangle 69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Donut 59"/>
          <p:cNvSpPr/>
          <p:nvPr/>
        </p:nvSpPr>
        <p:spPr>
          <a:xfrm rot="5400000">
            <a:off x="7965264" y="2870204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Donut 60"/>
          <p:cNvSpPr/>
          <p:nvPr/>
        </p:nvSpPr>
        <p:spPr>
          <a:xfrm rot="5400000">
            <a:off x="9371251" y="1581759"/>
            <a:ext cx="279247" cy="279247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 rot="5400000">
            <a:off x="7237930" y="2031935"/>
            <a:ext cx="139664" cy="139664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67" name="Rounded Rectangle 66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ounded Rectangle 67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3" name="Donut 62"/>
          <p:cNvSpPr/>
          <p:nvPr/>
        </p:nvSpPr>
        <p:spPr>
          <a:xfrm rot="5400000">
            <a:off x="8951616" y="1159309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" name="Group 63"/>
          <p:cNvGrpSpPr/>
          <p:nvPr/>
        </p:nvGrpSpPr>
        <p:grpSpPr>
          <a:xfrm rot="5400000">
            <a:off x="10035346" y="1461125"/>
            <a:ext cx="139664" cy="139664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65" name="Rounded Rectangle 64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ounded Rectangle 65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Rectangle 2"/>
          <p:cNvSpPr/>
          <p:nvPr/>
        </p:nvSpPr>
        <p:spPr>
          <a:xfrm>
            <a:off x="6854069" y="1520203"/>
            <a:ext cx="432911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id-ID" sz="3200" b="1" dirty="0" smtClean="0"/>
              <a:t>Rumusan Masalah</a:t>
            </a:r>
            <a:endParaRPr lang="en-US" sz="3200" b="1" dirty="0"/>
          </a:p>
        </p:txBody>
      </p:sp>
      <p:grpSp>
        <p:nvGrpSpPr>
          <p:cNvPr id="40" name="Group 39"/>
          <p:cNvGrpSpPr/>
          <p:nvPr/>
        </p:nvGrpSpPr>
        <p:grpSpPr>
          <a:xfrm rot="16200000" flipH="1">
            <a:off x="4299452" y="4653640"/>
            <a:ext cx="236190" cy="236190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41" name="Rounded Rectangle 40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ounded Rectangle 41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3" name="Donut 42"/>
          <p:cNvSpPr/>
          <p:nvPr/>
        </p:nvSpPr>
        <p:spPr>
          <a:xfrm rot="16200000" flipH="1">
            <a:off x="3601536" y="5269959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/>
          <p:cNvGrpSpPr/>
          <p:nvPr/>
        </p:nvGrpSpPr>
        <p:grpSpPr>
          <a:xfrm rot="16200000" flipH="1">
            <a:off x="2252067" y="5178603"/>
            <a:ext cx="236190" cy="236190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45" name="Rounded Rectangle 44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ounded Rectangle 45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" name="Donut 46"/>
          <p:cNvSpPr/>
          <p:nvPr/>
        </p:nvSpPr>
        <p:spPr>
          <a:xfrm rot="16200000" flipH="1">
            <a:off x="3390171" y="4564465"/>
            <a:ext cx="279247" cy="279247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Donut 47"/>
          <p:cNvSpPr/>
          <p:nvPr/>
        </p:nvSpPr>
        <p:spPr>
          <a:xfrm rot="16200000" flipH="1">
            <a:off x="3944219" y="4142015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/>
          <p:cNvGrpSpPr/>
          <p:nvPr/>
        </p:nvGrpSpPr>
        <p:grpSpPr>
          <a:xfrm rot="16200000" flipH="1">
            <a:off x="2865659" y="4443831"/>
            <a:ext cx="139664" cy="139664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50" name="Rounded Rectangle 49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ounded Rectangle 50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871171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TextBox 1224"/>
          <p:cNvSpPr txBox="1"/>
          <p:nvPr/>
        </p:nvSpPr>
        <p:spPr>
          <a:xfrm>
            <a:off x="2605057" y="693937"/>
            <a:ext cx="69098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4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BATASAN MASALAH</a:t>
            </a:r>
            <a:endParaRPr lang="en-US" sz="4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4136296" y="1968888"/>
            <a:ext cx="4160837" cy="4160837"/>
            <a:chOff x="4857750" y="7248526"/>
            <a:chExt cx="4160837" cy="4160837"/>
          </a:xfrm>
        </p:grpSpPr>
        <p:sp>
          <p:nvSpPr>
            <p:cNvPr id="41" name="Freeform 16"/>
            <p:cNvSpPr>
              <a:spLocks/>
            </p:cNvSpPr>
            <p:nvPr/>
          </p:nvSpPr>
          <p:spPr bwMode="auto">
            <a:xfrm>
              <a:off x="4857750" y="7250113"/>
              <a:ext cx="2312988" cy="2070100"/>
            </a:xfrm>
            <a:custGeom>
              <a:avLst/>
              <a:gdLst>
                <a:gd name="T0" fmla="*/ 149 w 892"/>
                <a:gd name="T1" fmla="*/ 706 h 798"/>
                <a:gd name="T2" fmla="*/ 230 w 892"/>
                <a:gd name="T3" fmla="*/ 681 h 798"/>
                <a:gd name="T4" fmla="*/ 311 w 892"/>
                <a:gd name="T5" fmla="*/ 706 h 798"/>
                <a:gd name="T6" fmla="*/ 333 w 892"/>
                <a:gd name="T7" fmla="*/ 752 h 798"/>
                <a:gd name="T8" fmla="*/ 326 w 892"/>
                <a:gd name="T9" fmla="*/ 778 h 798"/>
                <a:gd name="T10" fmla="*/ 344 w 892"/>
                <a:gd name="T11" fmla="*/ 798 h 798"/>
                <a:gd name="T12" fmla="*/ 404 w 892"/>
                <a:gd name="T13" fmla="*/ 798 h 798"/>
                <a:gd name="T14" fmla="*/ 440 w 892"/>
                <a:gd name="T15" fmla="*/ 764 h 798"/>
                <a:gd name="T16" fmla="*/ 738 w 892"/>
                <a:gd name="T17" fmla="*/ 443 h 798"/>
                <a:gd name="T18" fmla="*/ 772 w 892"/>
                <a:gd name="T19" fmla="*/ 405 h 798"/>
                <a:gd name="T20" fmla="*/ 772 w 892"/>
                <a:gd name="T21" fmla="*/ 303 h 798"/>
                <a:gd name="T22" fmla="*/ 777 w 892"/>
                <a:gd name="T23" fmla="*/ 262 h 798"/>
                <a:gd name="T24" fmla="*/ 784 w 892"/>
                <a:gd name="T25" fmla="*/ 258 h 798"/>
                <a:gd name="T26" fmla="*/ 814 w 892"/>
                <a:gd name="T27" fmla="*/ 269 h 798"/>
                <a:gd name="T28" fmla="*/ 824 w 892"/>
                <a:gd name="T29" fmla="*/ 287 h 798"/>
                <a:gd name="T30" fmla="*/ 873 w 892"/>
                <a:gd name="T31" fmla="*/ 291 h 798"/>
                <a:gd name="T32" fmla="*/ 892 w 892"/>
                <a:gd name="T33" fmla="*/ 229 h 798"/>
                <a:gd name="T34" fmla="*/ 873 w 892"/>
                <a:gd name="T35" fmla="*/ 167 h 798"/>
                <a:gd name="T36" fmla="*/ 824 w 892"/>
                <a:gd name="T37" fmla="*/ 170 h 798"/>
                <a:gd name="T38" fmla="*/ 814 w 892"/>
                <a:gd name="T39" fmla="*/ 189 h 798"/>
                <a:gd name="T40" fmla="*/ 784 w 892"/>
                <a:gd name="T41" fmla="*/ 199 h 798"/>
                <a:gd name="T42" fmla="*/ 777 w 892"/>
                <a:gd name="T43" fmla="*/ 196 h 798"/>
                <a:gd name="T44" fmla="*/ 772 w 892"/>
                <a:gd name="T45" fmla="*/ 155 h 798"/>
                <a:gd name="T46" fmla="*/ 772 w 892"/>
                <a:gd name="T47" fmla="*/ 34 h 798"/>
                <a:gd name="T48" fmla="*/ 738 w 892"/>
                <a:gd name="T49" fmla="*/ 2 h 798"/>
                <a:gd name="T50" fmla="*/ 1 w 892"/>
                <a:gd name="T51" fmla="*/ 764 h 798"/>
                <a:gd name="T52" fmla="*/ 34 w 892"/>
                <a:gd name="T53" fmla="*/ 798 h 798"/>
                <a:gd name="T54" fmla="*/ 116 w 892"/>
                <a:gd name="T55" fmla="*/ 798 h 798"/>
                <a:gd name="T56" fmla="*/ 133 w 892"/>
                <a:gd name="T57" fmla="*/ 778 h 798"/>
                <a:gd name="T58" fmla="*/ 127 w 892"/>
                <a:gd name="T59" fmla="*/ 752 h 798"/>
                <a:gd name="T60" fmla="*/ 149 w 892"/>
                <a:gd name="T61" fmla="*/ 706 h 7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92" h="798">
                  <a:moveTo>
                    <a:pt x="149" y="706"/>
                  </a:moveTo>
                  <a:cubicBezTo>
                    <a:pt x="169" y="689"/>
                    <a:pt x="198" y="680"/>
                    <a:pt x="230" y="681"/>
                  </a:cubicBezTo>
                  <a:cubicBezTo>
                    <a:pt x="262" y="680"/>
                    <a:pt x="290" y="689"/>
                    <a:pt x="311" y="706"/>
                  </a:cubicBezTo>
                  <a:cubicBezTo>
                    <a:pt x="325" y="718"/>
                    <a:pt x="333" y="734"/>
                    <a:pt x="333" y="752"/>
                  </a:cubicBezTo>
                  <a:cubicBezTo>
                    <a:pt x="333" y="761"/>
                    <a:pt x="330" y="770"/>
                    <a:pt x="326" y="778"/>
                  </a:cubicBezTo>
                  <a:cubicBezTo>
                    <a:pt x="320" y="791"/>
                    <a:pt x="325" y="798"/>
                    <a:pt x="344" y="798"/>
                  </a:cubicBezTo>
                  <a:cubicBezTo>
                    <a:pt x="404" y="798"/>
                    <a:pt x="404" y="798"/>
                    <a:pt x="404" y="798"/>
                  </a:cubicBezTo>
                  <a:cubicBezTo>
                    <a:pt x="423" y="798"/>
                    <a:pt x="439" y="783"/>
                    <a:pt x="440" y="764"/>
                  </a:cubicBezTo>
                  <a:cubicBezTo>
                    <a:pt x="457" y="602"/>
                    <a:pt x="580" y="471"/>
                    <a:pt x="738" y="443"/>
                  </a:cubicBezTo>
                  <a:cubicBezTo>
                    <a:pt x="757" y="440"/>
                    <a:pt x="772" y="423"/>
                    <a:pt x="772" y="405"/>
                  </a:cubicBezTo>
                  <a:cubicBezTo>
                    <a:pt x="772" y="303"/>
                    <a:pt x="772" y="303"/>
                    <a:pt x="772" y="303"/>
                  </a:cubicBezTo>
                  <a:cubicBezTo>
                    <a:pt x="772" y="284"/>
                    <a:pt x="773" y="265"/>
                    <a:pt x="777" y="262"/>
                  </a:cubicBezTo>
                  <a:cubicBezTo>
                    <a:pt x="779" y="260"/>
                    <a:pt x="781" y="258"/>
                    <a:pt x="784" y="258"/>
                  </a:cubicBezTo>
                  <a:cubicBezTo>
                    <a:pt x="796" y="258"/>
                    <a:pt x="807" y="258"/>
                    <a:pt x="814" y="269"/>
                  </a:cubicBezTo>
                  <a:cubicBezTo>
                    <a:pt x="818" y="274"/>
                    <a:pt x="821" y="281"/>
                    <a:pt x="824" y="287"/>
                  </a:cubicBezTo>
                  <a:cubicBezTo>
                    <a:pt x="836" y="305"/>
                    <a:pt x="859" y="307"/>
                    <a:pt x="873" y="291"/>
                  </a:cubicBezTo>
                  <a:cubicBezTo>
                    <a:pt x="887" y="274"/>
                    <a:pt x="892" y="251"/>
                    <a:pt x="892" y="229"/>
                  </a:cubicBezTo>
                  <a:cubicBezTo>
                    <a:pt x="892" y="207"/>
                    <a:pt x="887" y="183"/>
                    <a:pt x="873" y="167"/>
                  </a:cubicBezTo>
                  <a:cubicBezTo>
                    <a:pt x="859" y="150"/>
                    <a:pt x="836" y="152"/>
                    <a:pt x="824" y="170"/>
                  </a:cubicBezTo>
                  <a:cubicBezTo>
                    <a:pt x="821" y="177"/>
                    <a:pt x="818" y="183"/>
                    <a:pt x="814" y="189"/>
                  </a:cubicBezTo>
                  <a:cubicBezTo>
                    <a:pt x="807" y="199"/>
                    <a:pt x="796" y="200"/>
                    <a:pt x="784" y="199"/>
                  </a:cubicBezTo>
                  <a:cubicBezTo>
                    <a:pt x="781" y="199"/>
                    <a:pt x="779" y="198"/>
                    <a:pt x="777" y="196"/>
                  </a:cubicBezTo>
                  <a:cubicBezTo>
                    <a:pt x="773" y="193"/>
                    <a:pt x="772" y="173"/>
                    <a:pt x="772" y="155"/>
                  </a:cubicBezTo>
                  <a:cubicBezTo>
                    <a:pt x="772" y="34"/>
                    <a:pt x="772" y="34"/>
                    <a:pt x="772" y="34"/>
                  </a:cubicBezTo>
                  <a:cubicBezTo>
                    <a:pt x="772" y="15"/>
                    <a:pt x="757" y="0"/>
                    <a:pt x="738" y="2"/>
                  </a:cubicBezTo>
                  <a:cubicBezTo>
                    <a:pt x="337" y="33"/>
                    <a:pt x="20" y="360"/>
                    <a:pt x="1" y="764"/>
                  </a:cubicBezTo>
                  <a:cubicBezTo>
                    <a:pt x="0" y="783"/>
                    <a:pt x="16" y="798"/>
                    <a:pt x="34" y="798"/>
                  </a:cubicBezTo>
                  <a:cubicBezTo>
                    <a:pt x="116" y="798"/>
                    <a:pt x="116" y="798"/>
                    <a:pt x="116" y="798"/>
                  </a:cubicBezTo>
                  <a:cubicBezTo>
                    <a:pt x="135" y="798"/>
                    <a:pt x="140" y="791"/>
                    <a:pt x="133" y="778"/>
                  </a:cubicBezTo>
                  <a:cubicBezTo>
                    <a:pt x="129" y="770"/>
                    <a:pt x="127" y="761"/>
                    <a:pt x="127" y="752"/>
                  </a:cubicBezTo>
                  <a:cubicBezTo>
                    <a:pt x="127" y="734"/>
                    <a:pt x="135" y="718"/>
                    <a:pt x="149" y="7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7"/>
            <p:cNvSpPr>
              <a:spLocks/>
            </p:cNvSpPr>
            <p:nvPr/>
          </p:nvSpPr>
          <p:spPr bwMode="auto">
            <a:xfrm>
              <a:off x="4860925" y="9097963"/>
              <a:ext cx="2070100" cy="2311400"/>
            </a:xfrm>
            <a:custGeom>
              <a:avLst/>
              <a:gdLst>
                <a:gd name="T0" fmla="*/ 706 w 798"/>
                <a:gd name="T1" fmla="*/ 742 h 891"/>
                <a:gd name="T2" fmla="*/ 681 w 798"/>
                <a:gd name="T3" fmla="*/ 662 h 891"/>
                <a:gd name="T4" fmla="*/ 706 w 798"/>
                <a:gd name="T5" fmla="*/ 581 h 891"/>
                <a:gd name="T6" fmla="*/ 752 w 798"/>
                <a:gd name="T7" fmla="*/ 559 h 891"/>
                <a:gd name="T8" fmla="*/ 778 w 798"/>
                <a:gd name="T9" fmla="*/ 565 h 891"/>
                <a:gd name="T10" fmla="*/ 798 w 798"/>
                <a:gd name="T11" fmla="*/ 548 h 891"/>
                <a:gd name="T12" fmla="*/ 798 w 798"/>
                <a:gd name="T13" fmla="*/ 487 h 891"/>
                <a:gd name="T14" fmla="*/ 764 w 798"/>
                <a:gd name="T15" fmla="*/ 451 h 891"/>
                <a:gd name="T16" fmla="*/ 443 w 798"/>
                <a:gd name="T17" fmla="*/ 153 h 891"/>
                <a:gd name="T18" fmla="*/ 405 w 798"/>
                <a:gd name="T19" fmla="*/ 119 h 891"/>
                <a:gd name="T20" fmla="*/ 303 w 798"/>
                <a:gd name="T21" fmla="*/ 119 h 891"/>
                <a:gd name="T22" fmla="*/ 262 w 798"/>
                <a:gd name="T23" fmla="*/ 115 h 891"/>
                <a:gd name="T24" fmla="*/ 258 w 798"/>
                <a:gd name="T25" fmla="*/ 107 h 891"/>
                <a:gd name="T26" fmla="*/ 269 w 798"/>
                <a:gd name="T27" fmla="*/ 78 h 891"/>
                <a:gd name="T28" fmla="*/ 287 w 798"/>
                <a:gd name="T29" fmla="*/ 67 h 891"/>
                <a:gd name="T30" fmla="*/ 291 w 798"/>
                <a:gd name="T31" fmla="*/ 18 h 891"/>
                <a:gd name="T32" fmla="*/ 229 w 798"/>
                <a:gd name="T33" fmla="*/ 0 h 891"/>
                <a:gd name="T34" fmla="*/ 167 w 798"/>
                <a:gd name="T35" fmla="*/ 18 h 891"/>
                <a:gd name="T36" fmla="*/ 171 w 798"/>
                <a:gd name="T37" fmla="*/ 67 h 891"/>
                <a:gd name="T38" fmla="*/ 189 w 798"/>
                <a:gd name="T39" fmla="*/ 78 h 891"/>
                <a:gd name="T40" fmla="*/ 199 w 798"/>
                <a:gd name="T41" fmla="*/ 107 h 891"/>
                <a:gd name="T42" fmla="*/ 196 w 798"/>
                <a:gd name="T43" fmla="*/ 115 h 891"/>
                <a:gd name="T44" fmla="*/ 155 w 798"/>
                <a:gd name="T45" fmla="*/ 119 h 891"/>
                <a:gd name="T46" fmla="*/ 34 w 798"/>
                <a:gd name="T47" fmla="*/ 119 h 891"/>
                <a:gd name="T48" fmla="*/ 2 w 798"/>
                <a:gd name="T49" fmla="*/ 153 h 891"/>
                <a:gd name="T50" fmla="*/ 764 w 798"/>
                <a:gd name="T51" fmla="*/ 890 h 891"/>
                <a:gd name="T52" fmla="*/ 798 w 798"/>
                <a:gd name="T53" fmla="*/ 857 h 891"/>
                <a:gd name="T54" fmla="*/ 798 w 798"/>
                <a:gd name="T55" fmla="*/ 776 h 891"/>
                <a:gd name="T56" fmla="*/ 778 w 798"/>
                <a:gd name="T57" fmla="*/ 758 h 891"/>
                <a:gd name="T58" fmla="*/ 752 w 798"/>
                <a:gd name="T59" fmla="*/ 765 h 891"/>
                <a:gd name="T60" fmla="*/ 706 w 798"/>
                <a:gd name="T61" fmla="*/ 742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98" h="891">
                  <a:moveTo>
                    <a:pt x="706" y="742"/>
                  </a:moveTo>
                  <a:cubicBezTo>
                    <a:pt x="689" y="722"/>
                    <a:pt x="680" y="694"/>
                    <a:pt x="681" y="662"/>
                  </a:cubicBezTo>
                  <a:cubicBezTo>
                    <a:pt x="680" y="630"/>
                    <a:pt x="689" y="601"/>
                    <a:pt x="706" y="581"/>
                  </a:cubicBezTo>
                  <a:cubicBezTo>
                    <a:pt x="718" y="567"/>
                    <a:pt x="734" y="559"/>
                    <a:pt x="752" y="559"/>
                  </a:cubicBezTo>
                  <a:cubicBezTo>
                    <a:pt x="761" y="559"/>
                    <a:pt x="770" y="561"/>
                    <a:pt x="778" y="565"/>
                  </a:cubicBezTo>
                  <a:cubicBezTo>
                    <a:pt x="791" y="572"/>
                    <a:pt x="798" y="567"/>
                    <a:pt x="798" y="548"/>
                  </a:cubicBezTo>
                  <a:cubicBezTo>
                    <a:pt x="798" y="487"/>
                    <a:pt x="798" y="487"/>
                    <a:pt x="798" y="487"/>
                  </a:cubicBezTo>
                  <a:cubicBezTo>
                    <a:pt x="798" y="468"/>
                    <a:pt x="783" y="453"/>
                    <a:pt x="764" y="451"/>
                  </a:cubicBezTo>
                  <a:cubicBezTo>
                    <a:pt x="602" y="435"/>
                    <a:pt x="471" y="312"/>
                    <a:pt x="443" y="153"/>
                  </a:cubicBezTo>
                  <a:cubicBezTo>
                    <a:pt x="440" y="135"/>
                    <a:pt x="423" y="119"/>
                    <a:pt x="405" y="119"/>
                  </a:cubicBezTo>
                  <a:cubicBezTo>
                    <a:pt x="303" y="119"/>
                    <a:pt x="303" y="119"/>
                    <a:pt x="303" y="119"/>
                  </a:cubicBezTo>
                  <a:cubicBezTo>
                    <a:pt x="284" y="119"/>
                    <a:pt x="265" y="118"/>
                    <a:pt x="262" y="115"/>
                  </a:cubicBezTo>
                  <a:cubicBezTo>
                    <a:pt x="260" y="113"/>
                    <a:pt x="259" y="110"/>
                    <a:pt x="258" y="107"/>
                  </a:cubicBezTo>
                  <a:cubicBezTo>
                    <a:pt x="258" y="96"/>
                    <a:pt x="258" y="85"/>
                    <a:pt x="269" y="78"/>
                  </a:cubicBezTo>
                  <a:cubicBezTo>
                    <a:pt x="274" y="74"/>
                    <a:pt x="281" y="71"/>
                    <a:pt x="287" y="67"/>
                  </a:cubicBezTo>
                  <a:cubicBezTo>
                    <a:pt x="305" y="56"/>
                    <a:pt x="307" y="32"/>
                    <a:pt x="291" y="18"/>
                  </a:cubicBezTo>
                  <a:cubicBezTo>
                    <a:pt x="274" y="5"/>
                    <a:pt x="251" y="0"/>
                    <a:pt x="229" y="0"/>
                  </a:cubicBezTo>
                  <a:cubicBezTo>
                    <a:pt x="207" y="0"/>
                    <a:pt x="183" y="5"/>
                    <a:pt x="167" y="18"/>
                  </a:cubicBezTo>
                  <a:cubicBezTo>
                    <a:pt x="150" y="32"/>
                    <a:pt x="152" y="56"/>
                    <a:pt x="171" y="67"/>
                  </a:cubicBezTo>
                  <a:cubicBezTo>
                    <a:pt x="177" y="71"/>
                    <a:pt x="183" y="74"/>
                    <a:pt x="189" y="78"/>
                  </a:cubicBezTo>
                  <a:cubicBezTo>
                    <a:pt x="199" y="85"/>
                    <a:pt x="200" y="96"/>
                    <a:pt x="199" y="107"/>
                  </a:cubicBezTo>
                  <a:cubicBezTo>
                    <a:pt x="199" y="110"/>
                    <a:pt x="198" y="113"/>
                    <a:pt x="196" y="115"/>
                  </a:cubicBezTo>
                  <a:cubicBezTo>
                    <a:pt x="193" y="118"/>
                    <a:pt x="174" y="119"/>
                    <a:pt x="155" y="119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15" y="119"/>
                    <a:pt x="0" y="135"/>
                    <a:pt x="2" y="153"/>
                  </a:cubicBezTo>
                  <a:cubicBezTo>
                    <a:pt x="34" y="554"/>
                    <a:pt x="360" y="872"/>
                    <a:pt x="764" y="890"/>
                  </a:cubicBezTo>
                  <a:cubicBezTo>
                    <a:pt x="783" y="891"/>
                    <a:pt x="798" y="876"/>
                    <a:pt x="798" y="857"/>
                  </a:cubicBezTo>
                  <a:cubicBezTo>
                    <a:pt x="798" y="776"/>
                    <a:pt x="798" y="776"/>
                    <a:pt x="798" y="776"/>
                  </a:cubicBezTo>
                  <a:cubicBezTo>
                    <a:pt x="798" y="757"/>
                    <a:pt x="791" y="752"/>
                    <a:pt x="778" y="758"/>
                  </a:cubicBezTo>
                  <a:cubicBezTo>
                    <a:pt x="770" y="762"/>
                    <a:pt x="761" y="765"/>
                    <a:pt x="752" y="765"/>
                  </a:cubicBezTo>
                  <a:cubicBezTo>
                    <a:pt x="734" y="765"/>
                    <a:pt x="718" y="757"/>
                    <a:pt x="706" y="74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8"/>
            <p:cNvSpPr>
              <a:spLocks/>
            </p:cNvSpPr>
            <p:nvPr/>
          </p:nvSpPr>
          <p:spPr bwMode="auto">
            <a:xfrm>
              <a:off x="6945313" y="7248526"/>
              <a:ext cx="2070100" cy="2312987"/>
            </a:xfrm>
            <a:custGeom>
              <a:avLst/>
              <a:gdLst>
                <a:gd name="T0" fmla="*/ 93 w 798"/>
                <a:gd name="T1" fmla="*/ 149 h 892"/>
                <a:gd name="T2" fmla="*/ 118 w 798"/>
                <a:gd name="T3" fmla="*/ 230 h 892"/>
                <a:gd name="T4" fmla="*/ 93 w 798"/>
                <a:gd name="T5" fmla="*/ 311 h 892"/>
                <a:gd name="T6" fmla="*/ 47 w 798"/>
                <a:gd name="T7" fmla="*/ 333 h 892"/>
                <a:gd name="T8" fmla="*/ 21 w 798"/>
                <a:gd name="T9" fmla="*/ 326 h 892"/>
                <a:gd name="T10" fmla="*/ 0 w 798"/>
                <a:gd name="T11" fmla="*/ 344 h 892"/>
                <a:gd name="T12" fmla="*/ 0 w 798"/>
                <a:gd name="T13" fmla="*/ 404 h 892"/>
                <a:gd name="T14" fmla="*/ 34 w 798"/>
                <a:gd name="T15" fmla="*/ 440 h 892"/>
                <a:gd name="T16" fmla="*/ 355 w 798"/>
                <a:gd name="T17" fmla="*/ 738 h 892"/>
                <a:gd name="T18" fmla="*/ 394 w 798"/>
                <a:gd name="T19" fmla="*/ 772 h 892"/>
                <a:gd name="T20" fmla="*/ 496 w 798"/>
                <a:gd name="T21" fmla="*/ 772 h 892"/>
                <a:gd name="T22" fmla="*/ 537 w 798"/>
                <a:gd name="T23" fmla="*/ 777 h 892"/>
                <a:gd name="T24" fmla="*/ 540 w 798"/>
                <a:gd name="T25" fmla="*/ 784 h 892"/>
                <a:gd name="T26" fmla="*/ 530 w 798"/>
                <a:gd name="T27" fmla="*/ 814 h 892"/>
                <a:gd name="T28" fmla="*/ 511 w 798"/>
                <a:gd name="T29" fmla="*/ 824 h 892"/>
                <a:gd name="T30" fmla="*/ 508 w 798"/>
                <a:gd name="T31" fmla="*/ 873 h 892"/>
                <a:gd name="T32" fmla="*/ 570 w 798"/>
                <a:gd name="T33" fmla="*/ 891 h 892"/>
                <a:gd name="T34" fmla="*/ 632 w 798"/>
                <a:gd name="T35" fmla="*/ 873 h 892"/>
                <a:gd name="T36" fmla="*/ 628 w 798"/>
                <a:gd name="T37" fmla="*/ 824 h 892"/>
                <a:gd name="T38" fmla="*/ 610 w 798"/>
                <a:gd name="T39" fmla="*/ 814 h 892"/>
                <a:gd name="T40" fmla="*/ 599 w 798"/>
                <a:gd name="T41" fmla="*/ 784 h 892"/>
                <a:gd name="T42" fmla="*/ 603 w 798"/>
                <a:gd name="T43" fmla="*/ 777 h 892"/>
                <a:gd name="T44" fmla="*/ 644 w 798"/>
                <a:gd name="T45" fmla="*/ 772 h 892"/>
                <a:gd name="T46" fmla="*/ 765 w 798"/>
                <a:gd name="T47" fmla="*/ 772 h 892"/>
                <a:gd name="T48" fmla="*/ 797 w 798"/>
                <a:gd name="T49" fmla="*/ 738 h 892"/>
                <a:gd name="T50" fmla="*/ 34 w 798"/>
                <a:gd name="T51" fmla="*/ 1 h 892"/>
                <a:gd name="T52" fmla="*/ 0 w 798"/>
                <a:gd name="T53" fmla="*/ 34 h 892"/>
                <a:gd name="T54" fmla="*/ 0 w 798"/>
                <a:gd name="T55" fmla="*/ 116 h 892"/>
                <a:gd name="T56" fmla="*/ 21 w 798"/>
                <a:gd name="T57" fmla="*/ 133 h 892"/>
                <a:gd name="T58" fmla="*/ 47 w 798"/>
                <a:gd name="T59" fmla="*/ 127 h 892"/>
                <a:gd name="T60" fmla="*/ 93 w 798"/>
                <a:gd name="T61" fmla="*/ 149 h 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98" h="892">
                  <a:moveTo>
                    <a:pt x="93" y="149"/>
                  </a:moveTo>
                  <a:cubicBezTo>
                    <a:pt x="109" y="169"/>
                    <a:pt x="118" y="198"/>
                    <a:pt x="118" y="230"/>
                  </a:cubicBezTo>
                  <a:cubicBezTo>
                    <a:pt x="118" y="262"/>
                    <a:pt x="109" y="290"/>
                    <a:pt x="93" y="311"/>
                  </a:cubicBezTo>
                  <a:cubicBezTo>
                    <a:pt x="81" y="325"/>
                    <a:pt x="64" y="333"/>
                    <a:pt x="47" y="333"/>
                  </a:cubicBezTo>
                  <a:cubicBezTo>
                    <a:pt x="38" y="333"/>
                    <a:pt x="29" y="330"/>
                    <a:pt x="21" y="326"/>
                  </a:cubicBezTo>
                  <a:cubicBezTo>
                    <a:pt x="8" y="320"/>
                    <a:pt x="0" y="325"/>
                    <a:pt x="0" y="344"/>
                  </a:cubicBezTo>
                  <a:cubicBezTo>
                    <a:pt x="0" y="404"/>
                    <a:pt x="0" y="404"/>
                    <a:pt x="0" y="404"/>
                  </a:cubicBezTo>
                  <a:cubicBezTo>
                    <a:pt x="0" y="423"/>
                    <a:pt x="16" y="438"/>
                    <a:pt x="34" y="440"/>
                  </a:cubicBezTo>
                  <a:cubicBezTo>
                    <a:pt x="197" y="457"/>
                    <a:pt x="327" y="580"/>
                    <a:pt x="355" y="738"/>
                  </a:cubicBezTo>
                  <a:cubicBezTo>
                    <a:pt x="359" y="757"/>
                    <a:pt x="375" y="772"/>
                    <a:pt x="394" y="772"/>
                  </a:cubicBezTo>
                  <a:cubicBezTo>
                    <a:pt x="496" y="772"/>
                    <a:pt x="496" y="772"/>
                    <a:pt x="496" y="772"/>
                  </a:cubicBezTo>
                  <a:cubicBezTo>
                    <a:pt x="514" y="772"/>
                    <a:pt x="534" y="773"/>
                    <a:pt x="537" y="777"/>
                  </a:cubicBezTo>
                  <a:cubicBezTo>
                    <a:pt x="539" y="779"/>
                    <a:pt x="540" y="781"/>
                    <a:pt x="540" y="784"/>
                  </a:cubicBezTo>
                  <a:cubicBezTo>
                    <a:pt x="541" y="796"/>
                    <a:pt x="540" y="807"/>
                    <a:pt x="530" y="814"/>
                  </a:cubicBezTo>
                  <a:cubicBezTo>
                    <a:pt x="524" y="818"/>
                    <a:pt x="518" y="821"/>
                    <a:pt x="511" y="824"/>
                  </a:cubicBezTo>
                  <a:cubicBezTo>
                    <a:pt x="493" y="836"/>
                    <a:pt x="491" y="859"/>
                    <a:pt x="508" y="873"/>
                  </a:cubicBezTo>
                  <a:cubicBezTo>
                    <a:pt x="524" y="887"/>
                    <a:pt x="548" y="892"/>
                    <a:pt x="570" y="891"/>
                  </a:cubicBezTo>
                  <a:cubicBezTo>
                    <a:pt x="592" y="892"/>
                    <a:pt x="615" y="887"/>
                    <a:pt x="632" y="873"/>
                  </a:cubicBezTo>
                  <a:cubicBezTo>
                    <a:pt x="648" y="859"/>
                    <a:pt x="646" y="836"/>
                    <a:pt x="628" y="824"/>
                  </a:cubicBezTo>
                  <a:cubicBezTo>
                    <a:pt x="622" y="821"/>
                    <a:pt x="615" y="818"/>
                    <a:pt x="610" y="814"/>
                  </a:cubicBezTo>
                  <a:cubicBezTo>
                    <a:pt x="599" y="807"/>
                    <a:pt x="599" y="796"/>
                    <a:pt x="599" y="784"/>
                  </a:cubicBezTo>
                  <a:cubicBezTo>
                    <a:pt x="599" y="781"/>
                    <a:pt x="601" y="779"/>
                    <a:pt x="603" y="777"/>
                  </a:cubicBezTo>
                  <a:cubicBezTo>
                    <a:pt x="606" y="773"/>
                    <a:pt x="625" y="772"/>
                    <a:pt x="644" y="772"/>
                  </a:cubicBezTo>
                  <a:cubicBezTo>
                    <a:pt x="765" y="772"/>
                    <a:pt x="765" y="772"/>
                    <a:pt x="765" y="772"/>
                  </a:cubicBezTo>
                  <a:cubicBezTo>
                    <a:pt x="783" y="772"/>
                    <a:pt x="798" y="757"/>
                    <a:pt x="797" y="738"/>
                  </a:cubicBezTo>
                  <a:cubicBezTo>
                    <a:pt x="765" y="337"/>
                    <a:pt x="439" y="20"/>
                    <a:pt x="34" y="1"/>
                  </a:cubicBezTo>
                  <a:cubicBezTo>
                    <a:pt x="16" y="0"/>
                    <a:pt x="0" y="15"/>
                    <a:pt x="0" y="34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35"/>
                    <a:pt x="8" y="140"/>
                    <a:pt x="21" y="133"/>
                  </a:cubicBezTo>
                  <a:cubicBezTo>
                    <a:pt x="29" y="129"/>
                    <a:pt x="38" y="127"/>
                    <a:pt x="47" y="127"/>
                  </a:cubicBezTo>
                  <a:cubicBezTo>
                    <a:pt x="64" y="127"/>
                    <a:pt x="81" y="135"/>
                    <a:pt x="93" y="1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9"/>
            <p:cNvSpPr>
              <a:spLocks/>
            </p:cNvSpPr>
            <p:nvPr/>
          </p:nvSpPr>
          <p:spPr bwMode="auto">
            <a:xfrm>
              <a:off x="6707187" y="9336088"/>
              <a:ext cx="2311400" cy="2070100"/>
            </a:xfrm>
            <a:custGeom>
              <a:avLst/>
              <a:gdLst>
                <a:gd name="T0" fmla="*/ 743 w 891"/>
                <a:gd name="T1" fmla="*/ 93 h 798"/>
                <a:gd name="T2" fmla="*/ 662 w 891"/>
                <a:gd name="T3" fmla="*/ 118 h 798"/>
                <a:gd name="T4" fmla="*/ 581 w 891"/>
                <a:gd name="T5" fmla="*/ 93 h 798"/>
                <a:gd name="T6" fmla="*/ 559 w 891"/>
                <a:gd name="T7" fmla="*/ 47 h 798"/>
                <a:gd name="T8" fmla="*/ 565 w 891"/>
                <a:gd name="T9" fmla="*/ 21 h 798"/>
                <a:gd name="T10" fmla="*/ 548 w 891"/>
                <a:gd name="T11" fmla="*/ 0 h 798"/>
                <a:gd name="T12" fmla="*/ 487 w 891"/>
                <a:gd name="T13" fmla="*/ 0 h 798"/>
                <a:gd name="T14" fmla="*/ 451 w 891"/>
                <a:gd name="T15" fmla="*/ 34 h 798"/>
                <a:gd name="T16" fmla="*/ 153 w 891"/>
                <a:gd name="T17" fmla="*/ 355 h 798"/>
                <a:gd name="T18" fmla="*/ 119 w 891"/>
                <a:gd name="T19" fmla="*/ 394 h 798"/>
                <a:gd name="T20" fmla="*/ 119 w 891"/>
                <a:gd name="T21" fmla="*/ 496 h 798"/>
                <a:gd name="T22" fmla="*/ 115 w 891"/>
                <a:gd name="T23" fmla="*/ 537 h 798"/>
                <a:gd name="T24" fmla="*/ 107 w 891"/>
                <a:gd name="T25" fmla="*/ 540 h 798"/>
                <a:gd name="T26" fmla="*/ 78 w 891"/>
                <a:gd name="T27" fmla="*/ 530 h 798"/>
                <a:gd name="T28" fmla="*/ 67 w 891"/>
                <a:gd name="T29" fmla="*/ 511 h 798"/>
                <a:gd name="T30" fmla="*/ 19 w 891"/>
                <a:gd name="T31" fmla="*/ 508 h 798"/>
                <a:gd name="T32" fmla="*/ 0 w 891"/>
                <a:gd name="T33" fmla="*/ 570 h 798"/>
                <a:gd name="T34" fmla="*/ 19 w 891"/>
                <a:gd name="T35" fmla="*/ 632 h 798"/>
                <a:gd name="T36" fmla="*/ 67 w 891"/>
                <a:gd name="T37" fmla="*/ 628 h 798"/>
                <a:gd name="T38" fmla="*/ 78 w 891"/>
                <a:gd name="T39" fmla="*/ 609 h 798"/>
                <a:gd name="T40" fmla="*/ 107 w 891"/>
                <a:gd name="T41" fmla="*/ 599 h 798"/>
                <a:gd name="T42" fmla="*/ 115 w 891"/>
                <a:gd name="T43" fmla="*/ 603 h 798"/>
                <a:gd name="T44" fmla="*/ 119 w 891"/>
                <a:gd name="T45" fmla="*/ 644 h 798"/>
                <a:gd name="T46" fmla="*/ 119 w 891"/>
                <a:gd name="T47" fmla="*/ 765 h 798"/>
                <a:gd name="T48" fmla="*/ 153 w 891"/>
                <a:gd name="T49" fmla="*/ 797 h 798"/>
                <a:gd name="T50" fmla="*/ 890 w 891"/>
                <a:gd name="T51" fmla="*/ 34 h 798"/>
                <a:gd name="T52" fmla="*/ 857 w 891"/>
                <a:gd name="T53" fmla="*/ 0 h 798"/>
                <a:gd name="T54" fmla="*/ 776 w 891"/>
                <a:gd name="T55" fmla="*/ 0 h 798"/>
                <a:gd name="T56" fmla="*/ 758 w 891"/>
                <a:gd name="T57" fmla="*/ 21 h 798"/>
                <a:gd name="T58" fmla="*/ 765 w 891"/>
                <a:gd name="T59" fmla="*/ 47 h 798"/>
                <a:gd name="T60" fmla="*/ 743 w 891"/>
                <a:gd name="T61" fmla="*/ 93 h 7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91" h="798">
                  <a:moveTo>
                    <a:pt x="743" y="93"/>
                  </a:moveTo>
                  <a:cubicBezTo>
                    <a:pt x="722" y="109"/>
                    <a:pt x="694" y="118"/>
                    <a:pt x="662" y="118"/>
                  </a:cubicBezTo>
                  <a:cubicBezTo>
                    <a:pt x="630" y="118"/>
                    <a:pt x="601" y="109"/>
                    <a:pt x="581" y="93"/>
                  </a:cubicBezTo>
                  <a:cubicBezTo>
                    <a:pt x="567" y="81"/>
                    <a:pt x="559" y="64"/>
                    <a:pt x="559" y="47"/>
                  </a:cubicBezTo>
                  <a:cubicBezTo>
                    <a:pt x="559" y="38"/>
                    <a:pt x="561" y="29"/>
                    <a:pt x="565" y="21"/>
                  </a:cubicBezTo>
                  <a:cubicBezTo>
                    <a:pt x="572" y="8"/>
                    <a:pt x="567" y="0"/>
                    <a:pt x="548" y="0"/>
                  </a:cubicBezTo>
                  <a:cubicBezTo>
                    <a:pt x="487" y="0"/>
                    <a:pt x="487" y="0"/>
                    <a:pt x="487" y="0"/>
                  </a:cubicBezTo>
                  <a:cubicBezTo>
                    <a:pt x="468" y="0"/>
                    <a:pt x="453" y="16"/>
                    <a:pt x="451" y="34"/>
                  </a:cubicBezTo>
                  <a:cubicBezTo>
                    <a:pt x="435" y="197"/>
                    <a:pt x="312" y="327"/>
                    <a:pt x="153" y="355"/>
                  </a:cubicBezTo>
                  <a:cubicBezTo>
                    <a:pt x="135" y="359"/>
                    <a:pt x="119" y="375"/>
                    <a:pt x="119" y="394"/>
                  </a:cubicBezTo>
                  <a:cubicBezTo>
                    <a:pt x="119" y="496"/>
                    <a:pt x="119" y="496"/>
                    <a:pt x="119" y="496"/>
                  </a:cubicBezTo>
                  <a:cubicBezTo>
                    <a:pt x="119" y="514"/>
                    <a:pt x="118" y="533"/>
                    <a:pt x="115" y="537"/>
                  </a:cubicBezTo>
                  <a:cubicBezTo>
                    <a:pt x="113" y="539"/>
                    <a:pt x="110" y="540"/>
                    <a:pt x="107" y="540"/>
                  </a:cubicBezTo>
                  <a:cubicBezTo>
                    <a:pt x="96" y="541"/>
                    <a:pt x="85" y="540"/>
                    <a:pt x="78" y="530"/>
                  </a:cubicBezTo>
                  <a:cubicBezTo>
                    <a:pt x="74" y="524"/>
                    <a:pt x="71" y="517"/>
                    <a:pt x="67" y="511"/>
                  </a:cubicBezTo>
                  <a:cubicBezTo>
                    <a:pt x="56" y="493"/>
                    <a:pt x="32" y="491"/>
                    <a:pt x="19" y="508"/>
                  </a:cubicBezTo>
                  <a:cubicBezTo>
                    <a:pt x="5" y="524"/>
                    <a:pt x="0" y="548"/>
                    <a:pt x="0" y="570"/>
                  </a:cubicBezTo>
                  <a:cubicBezTo>
                    <a:pt x="0" y="592"/>
                    <a:pt x="5" y="615"/>
                    <a:pt x="19" y="632"/>
                  </a:cubicBezTo>
                  <a:cubicBezTo>
                    <a:pt x="32" y="648"/>
                    <a:pt x="56" y="646"/>
                    <a:pt x="67" y="628"/>
                  </a:cubicBezTo>
                  <a:cubicBezTo>
                    <a:pt x="71" y="622"/>
                    <a:pt x="74" y="615"/>
                    <a:pt x="78" y="609"/>
                  </a:cubicBezTo>
                  <a:cubicBezTo>
                    <a:pt x="85" y="599"/>
                    <a:pt x="96" y="599"/>
                    <a:pt x="107" y="599"/>
                  </a:cubicBezTo>
                  <a:cubicBezTo>
                    <a:pt x="110" y="599"/>
                    <a:pt x="113" y="601"/>
                    <a:pt x="115" y="603"/>
                  </a:cubicBezTo>
                  <a:cubicBezTo>
                    <a:pt x="118" y="606"/>
                    <a:pt x="119" y="625"/>
                    <a:pt x="119" y="644"/>
                  </a:cubicBezTo>
                  <a:cubicBezTo>
                    <a:pt x="119" y="765"/>
                    <a:pt x="119" y="765"/>
                    <a:pt x="119" y="765"/>
                  </a:cubicBezTo>
                  <a:cubicBezTo>
                    <a:pt x="119" y="783"/>
                    <a:pt x="135" y="798"/>
                    <a:pt x="153" y="797"/>
                  </a:cubicBezTo>
                  <a:cubicBezTo>
                    <a:pt x="554" y="765"/>
                    <a:pt x="872" y="439"/>
                    <a:pt x="890" y="34"/>
                  </a:cubicBezTo>
                  <a:cubicBezTo>
                    <a:pt x="891" y="16"/>
                    <a:pt x="876" y="0"/>
                    <a:pt x="857" y="0"/>
                  </a:cubicBezTo>
                  <a:cubicBezTo>
                    <a:pt x="776" y="0"/>
                    <a:pt x="776" y="0"/>
                    <a:pt x="776" y="0"/>
                  </a:cubicBezTo>
                  <a:cubicBezTo>
                    <a:pt x="757" y="0"/>
                    <a:pt x="752" y="8"/>
                    <a:pt x="758" y="21"/>
                  </a:cubicBezTo>
                  <a:cubicBezTo>
                    <a:pt x="762" y="29"/>
                    <a:pt x="765" y="38"/>
                    <a:pt x="765" y="47"/>
                  </a:cubicBezTo>
                  <a:cubicBezTo>
                    <a:pt x="765" y="64"/>
                    <a:pt x="757" y="81"/>
                    <a:pt x="743" y="9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8178798" y="1919799"/>
            <a:ext cx="3759199" cy="872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b="1" i="1" dirty="0" smtClean="0"/>
              <a:t>02. Buzzer</a:t>
            </a:r>
            <a:r>
              <a:rPr lang="id-ID" b="1" dirty="0" smtClean="0"/>
              <a:t> </a:t>
            </a:r>
            <a:r>
              <a:rPr lang="id-ID" b="1" dirty="0"/>
              <a:t>dan </a:t>
            </a:r>
            <a:r>
              <a:rPr lang="id-ID" b="1" i="1" dirty="0"/>
              <a:t>indicating lamp </a:t>
            </a:r>
            <a:r>
              <a:rPr lang="id-ID" b="1" dirty="0"/>
              <a:t>hanya aktif selama 3 detik.</a:t>
            </a:r>
            <a:endParaRPr lang="en-US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8297132" y="4450866"/>
            <a:ext cx="36408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600" b="1" i="1" dirty="0" smtClean="0"/>
              <a:t>04. Input</a:t>
            </a:r>
            <a:r>
              <a:rPr lang="id-ID" sz="1600" b="1" dirty="0" smtClean="0"/>
              <a:t> </a:t>
            </a:r>
            <a:r>
              <a:rPr lang="id-ID" sz="1600" b="1" dirty="0"/>
              <a:t>alat yang dibuat hanya sebatas infromasi yang diambil secara otomatis dari </a:t>
            </a:r>
            <a:r>
              <a:rPr lang="id-ID" sz="1600" b="1" i="1" dirty="0"/>
              <a:t>database </a:t>
            </a:r>
            <a:r>
              <a:rPr lang="id-ID" sz="1600" b="1" dirty="0"/>
              <a:t>untuk mengaktifkan </a:t>
            </a:r>
            <a:r>
              <a:rPr lang="id-ID" sz="1600" b="1" i="1" dirty="0" smtClean="0"/>
              <a:t>buzzer </a:t>
            </a:r>
            <a:r>
              <a:rPr lang="id-ID" sz="1600" b="1" dirty="0" smtClean="0"/>
              <a:t>dan </a:t>
            </a:r>
            <a:r>
              <a:rPr lang="id-ID" sz="1600" b="1" i="1" dirty="0" smtClean="0"/>
              <a:t>indicating lamp.</a:t>
            </a:r>
            <a:endParaRPr lang="en-US" sz="16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40335" y="1833569"/>
            <a:ext cx="3495961" cy="1893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600" b="1" dirty="0" smtClean="0"/>
              <a:t>01. Menggunakan </a:t>
            </a:r>
            <a:r>
              <a:rPr lang="id-ID" sz="1600" b="1" dirty="0"/>
              <a:t>mikrokontroler Arduino </a:t>
            </a:r>
            <a:r>
              <a:rPr lang="id-ID" sz="1600" b="1" dirty="0" smtClean="0"/>
              <a:t>dengan </a:t>
            </a:r>
            <a:r>
              <a:rPr lang="id-ID" sz="1600" b="1" dirty="0"/>
              <a:t>output berupa </a:t>
            </a:r>
            <a:r>
              <a:rPr lang="id-ID" sz="1600" b="1" dirty="0" smtClean="0"/>
              <a:t>suara berserta </a:t>
            </a:r>
            <a:r>
              <a:rPr lang="id-ID" sz="1600" b="1" dirty="0"/>
              <a:t>cahaya yang </a:t>
            </a:r>
            <a:r>
              <a:rPr lang="id-ID" sz="1600" b="1" dirty="0" smtClean="0"/>
              <a:t>berasal </a:t>
            </a:r>
            <a:r>
              <a:rPr lang="id-ID" sz="1600" b="1" dirty="0"/>
              <a:t>dari </a:t>
            </a:r>
            <a:r>
              <a:rPr lang="id-ID" sz="1600" b="1" i="1" dirty="0"/>
              <a:t>buzzer </a:t>
            </a:r>
            <a:r>
              <a:rPr lang="id-ID" sz="1600" b="1" dirty="0"/>
              <a:t>dan </a:t>
            </a:r>
            <a:r>
              <a:rPr lang="id-ID" sz="1600" b="1" i="1" dirty="0"/>
              <a:t>indicating lamp</a:t>
            </a:r>
            <a:r>
              <a:rPr lang="id-ID" sz="1600" b="1" dirty="0"/>
              <a:t>.</a:t>
            </a:r>
            <a:endParaRPr lang="id-ID" sz="1600" b="1" dirty="0">
              <a:effectLst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468877" y="4494409"/>
            <a:ext cx="37261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d-ID" sz="1600" b="1" dirty="0" smtClean="0"/>
              <a:t>03. Perangkat Arduino mengatifkan </a:t>
            </a:r>
            <a:r>
              <a:rPr lang="id-ID" sz="1600" b="1" i="1" dirty="0" smtClean="0"/>
              <a:t>buzzer </a:t>
            </a:r>
            <a:r>
              <a:rPr lang="id-ID" sz="1600" b="1" dirty="0" smtClean="0"/>
              <a:t>dan </a:t>
            </a:r>
            <a:r>
              <a:rPr lang="id-ID" sz="1600" b="1" i="1" dirty="0"/>
              <a:t>indicating lamp </a:t>
            </a:r>
            <a:r>
              <a:rPr lang="id-ID" sz="1600" b="1" dirty="0"/>
              <a:t>hanya saat data baru diupdate ke dalam table.</a:t>
            </a:r>
            <a:endParaRPr lang="en-US" sz="1600" b="1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7152153" y="2768547"/>
            <a:ext cx="402507" cy="296937"/>
            <a:chOff x="10285413" y="2587626"/>
            <a:chExt cx="1906587" cy="1406525"/>
          </a:xfrm>
          <a:solidFill>
            <a:schemeClr val="bg1"/>
          </a:solidFill>
        </p:grpSpPr>
        <p:sp>
          <p:nvSpPr>
            <p:cNvPr id="50" name="Freeform 31"/>
            <p:cNvSpPr>
              <a:spLocks noEditPoints="1"/>
            </p:cNvSpPr>
            <p:nvPr/>
          </p:nvSpPr>
          <p:spPr bwMode="auto">
            <a:xfrm>
              <a:off x="10285413" y="2587626"/>
              <a:ext cx="1566863" cy="1406525"/>
            </a:xfrm>
            <a:custGeom>
              <a:avLst/>
              <a:gdLst>
                <a:gd name="T0" fmla="*/ 1228 w 1286"/>
                <a:gd name="T1" fmla="*/ 426 h 1152"/>
                <a:gd name="T2" fmla="*/ 1171 w 1286"/>
                <a:gd name="T3" fmla="*/ 484 h 1152"/>
                <a:gd name="T4" fmla="*/ 1116 w 1286"/>
                <a:gd name="T5" fmla="*/ 552 h 1152"/>
                <a:gd name="T6" fmla="*/ 1116 w 1286"/>
                <a:gd name="T7" fmla="*/ 60 h 1152"/>
                <a:gd name="T8" fmla="*/ 1085 w 1286"/>
                <a:gd name="T9" fmla="*/ 10 h 1152"/>
                <a:gd name="T10" fmla="*/ 1026 w 1286"/>
                <a:gd name="T11" fmla="*/ 13 h 1152"/>
                <a:gd name="T12" fmla="*/ 522 w 1286"/>
                <a:gd name="T13" fmla="*/ 214 h 1152"/>
                <a:gd name="T14" fmla="*/ 269 w 1286"/>
                <a:gd name="T15" fmla="*/ 214 h 1152"/>
                <a:gd name="T16" fmla="*/ 0 w 1286"/>
                <a:gd name="T17" fmla="*/ 484 h 1152"/>
                <a:gd name="T18" fmla="*/ 269 w 1286"/>
                <a:gd name="T19" fmla="*/ 753 h 1152"/>
                <a:gd name="T20" fmla="*/ 337 w 1286"/>
                <a:gd name="T21" fmla="*/ 753 h 1152"/>
                <a:gd name="T22" fmla="*/ 337 w 1286"/>
                <a:gd name="T23" fmla="*/ 1094 h 1152"/>
                <a:gd name="T24" fmla="*/ 395 w 1286"/>
                <a:gd name="T25" fmla="*/ 1152 h 1152"/>
                <a:gd name="T26" fmla="*/ 452 w 1286"/>
                <a:gd name="T27" fmla="*/ 1094 h 1152"/>
                <a:gd name="T28" fmla="*/ 452 w 1286"/>
                <a:gd name="T29" fmla="*/ 330 h 1152"/>
                <a:gd name="T30" fmla="*/ 522 w 1286"/>
                <a:gd name="T31" fmla="*/ 330 h 1152"/>
                <a:gd name="T32" fmla="*/ 1001 w 1286"/>
                <a:gd name="T33" fmla="*/ 167 h 1152"/>
                <a:gd name="T34" fmla="*/ 1001 w 1286"/>
                <a:gd name="T35" fmla="*/ 777 h 1152"/>
                <a:gd name="T36" fmla="*/ 587 w 1286"/>
                <a:gd name="T37" fmla="*/ 640 h 1152"/>
                <a:gd name="T38" fmla="*/ 526 w 1286"/>
                <a:gd name="T39" fmla="*/ 694 h 1152"/>
                <a:gd name="T40" fmla="*/ 580 w 1286"/>
                <a:gd name="T41" fmla="*/ 755 h 1152"/>
                <a:gd name="T42" fmla="*/ 911 w 1286"/>
                <a:gd name="T43" fmla="*/ 855 h 1152"/>
                <a:gd name="T44" fmla="*/ 1012 w 1286"/>
                <a:gd name="T45" fmla="*/ 941 h 1152"/>
                <a:gd name="T46" fmla="*/ 1059 w 1286"/>
                <a:gd name="T47" fmla="*/ 965 h 1152"/>
                <a:gd name="T48" fmla="*/ 1076 w 1286"/>
                <a:gd name="T49" fmla="*/ 962 h 1152"/>
                <a:gd name="T50" fmla="*/ 1116 w 1286"/>
                <a:gd name="T51" fmla="*/ 907 h 1152"/>
                <a:gd name="T52" fmla="*/ 1116 w 1286"/>
                <a:gd name="T53" fmla="*/ 668 h 1152"/>
                <a:gd name="T54" fmla="*/ 1286 w 1286"/>
                <a:gd name="T55" fmla="*/ 484 h 1152"/>
                <a:gd name="T56" fmla="*/ 1228 w 1286"/>
                <a:gd name="T57" fmla="*/ 426 h 1152"/>
                <a:gd name="T58" fmla="*/ 337 w 1286"/>
                <a:gd name="T59" fmla="*/ 638 h 1152"/>
                <a:gd name="T60" fmla="*/ 269 w 1286"/>
                <a:gd name="T61" fmla="*/ 638 h 1152"/>
                <a:gd name="T62" fmla="*/ 115 w 1286"/>
                <a:gd name="T63" fmla="*/ 484 h 1152"/>
                <a:gd name="T64" fmla="*/ 269 w 1286"/>
                <a:gd name="T65" fmla="*/ 330 h 1152"/>
                <a:gd name="T66" fmla="*/ 337 w 1286"/>
                <a:gd name="T67" fmla="*/ 330 h 1152"/>
                <a:gd name="T68" fmla="*/ 337 w 1286"/>
                <a:gd name="T69" fmla="*/ 638 h 1152"/>
                <a:gd name="T70" fmla="*/ 337 w 1286"/>
                <a:gd name="T71" fmla="*/ 638 h 1152"/>
                <a:gd name="T72" fmla="*/ 337 w 1286"/>
                <a:gd name="T73" fmla="*/ 638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6" h="1152">
                  <a:moveTo>
                    <a:pt x="1228" y="426"/>
                  </a:moveTo>
                  <a:cubicBezTo>
                    <a:pt x="1197" y="426"/>
                    <a:pt x="1171" y="452"/>
                    <a:pt x="1171" y="484"/>
                  </a:cubicBezTo>
                  <a:cubicBezTo>
                    <a:pt x="1171" y="517"/>
                    <a:pt x="1148" y="545"/>
                    <a:pt x="1116" y="552"/>
                  </a:cubicBezTo>
                  <a:cubicBezTo>
                    <a:pt x="1116" y="60"/>
                    <a:pt x="1116" y="60"/>
                    <a:pt x="1116" y="60"/>
                  </a:cubicBezTo>
                  <a:cubicBezTo>
                    <a:pt x="1116" y="39"/>
                    <a:pt x="1104" y="20"/>
                    <a:pt x="1085" y="10"/>
                  </a:cubicBezTo>
                  <a:cubicBezTo>
                    <a:pt x="1067" y="0"/>
                    <a:pt x="1044" y="1"/>
                    <a:pt x="1026" y="13"/>
                  </a:cubicBezTo>
                  <a:cubicBezTo>
                    <a:pt x="768" y="192"/>
                    <a:pt x="621" y="214"/>
                    <a:pt x="522" y="214"/>
                  </a:cubicBezTo>
                  <a:cubicBezTo>
                    <a:pt x="269" y="214"/>
                    <a:pt x="269" y="214"/>
                    <a:pt x="269" y="214"/>
                  </a:cubicBezTo>
                  <a:cubicBezTo>
                    <a:pt x="121" y="214"/>
                    <a:pt x="0" y="335"/>
                    <a:pt x="0" y="484"/>
                  </a:cubicBezTo>
                  <a:cubicBezTo>
                    <a:pt x="0" y="632"/>
                    <a:pt x="121" y="753"/>
                    <a:pt x="269" y="753"/>
                  </a:cubicBezTo>
                  <a:cubicBezTo>
                    <a:pt x="337" y="753"/>
                    <a:pt x="337" y="753"/>
                    <a:pt x="337" y="753"/>
                  </a:cubicBezTo>
                  <a:cubicBezTo>
                    <a:pt x="337" y="1094"/>
                    <a:pt x="337" y="1094"/>
                    <a:pt x="337" y="1094"/>
                  </a:cubicBezTo>
                  <a:cubicBezTo>
                    <a:pt x="337" y="1126"/>
                    <a:pt x="363" y="1152"/>
                    <a:pt x="395" y="1152"/>
                  </a:cubicBezTo>
                  <a:cubicBezTo>
                    <a:pt x="427" y="1152"/>
                    <a:pt x="452" y="1126"/>
                    <a:pt x="452" y="1094"/>
                  </a:cubicBezTo>
                  <a:cubicBezTo>
                    <a:pt x="452" y="330"/>
                    <a:pt x="452" y="330"/>
                    <a:pt x="452" y="330"/>
                  </a:cubicBezTo>
                  <a:cubicBezTo>
                    <a:pt x="522" y="330"/>
                    <a:pt x="522" y="330"/>
                    <a:pt x="522" y="330"/>
                  </a:cubicBezTo>
                  <a:cubicBezTo>
                    <a:pt x="625" y="330"/>
                    <a:pt x="770" y="310"/>
                    <a:pt x="1001" y="167"/>
                  </a:cubicBezTo>
                  <a:cubicBezTo>
                    <a:pt x="1001" y="777"/>
                    <a:pt x="1001" y="777"/>
                    <a:pt x="1001" y="777"/>
                  </a:cubicBezTo>
                  <a:cubicBezTo>
                    <a:pt x="919" y="718"/>
                    <a:pt x="784" y="652"/>
                    <a:pt x="587" y="640"/>
                  </a:cubicBezTo>
                  <a:cubicBezTo>
                    <a:pt x="556" y="638"/>
                    <a:pt x="528" y="662"/>
                    <a:pt x="526" y="694"/>
                  </a:cubicBezTo>
                  <a:cubicBezTo>
                    <a:pt x="524" y="725"/>
                    <a:pt x="548" y="753"/>
                    <a:pt x="580" y="755"/>
                  </a:cubicBezTo>
                  <a:cubicBezTo>
                    <a:pt x="707" y="763"/>
                    <a:pt x="818" y="796"/>
                    <a:pt x="911" y="855"/>
                  </a:cubicBezTo>
                  <a:cubicBezTo>
                    <a:pt x="978" y="898"/>
                    <a:pt x="1010" y="939"/>
                    <a:pt x="1012" y="941"/>
                  </a:cubicBezTo>
                  <a:cubicBezTo>
                    <a:pt x="1023" y="957"/>
                    <a:pt x="1040" y="965"/>
                    <a:pt x="1059" y="965"/>
                  </a:cubicBezTo>
                  <a:cubicBezTo>
                    <a:pt x="1065" y="965"/>
                    <a:pt x="1070" y="964"/>
                    <a:pt x="1076" y="962"/>
                  </a:cubicBezTo>
                  <a:cubicBezTo>
                    <a:pt x="1100" y="955"/>
                    <a:pt x="1116" y="932"/>
                    <a:pt x="1116" y="907"/>
                  </a:cubicBezTo>
                  <a:cubicBezTo>
                    <a:pt x="1116" y="668"/>
                    <a:pt x="1116" y="668"/>
                    <a:pt x="1116" y="668"/>
                  </a:cubicBezTo>
                  <a:cubicBezTo>
                    <a:pt x="1211" y="660"/>
                    <a:pt x="1286" y="581"/>
                    <a:pt x="1286" y="484"/>
                  </a:cubicBezTo>
                  <a:cubicBezTo>
                    <a:pt x="1286" y="452"/>
                    <a:pt x="1260" y="426"/>
                    <a:pt x="1228" y="426"/>
                  </a:cubicBezTo>
                  <a:close/>
                  <a:moveTo>
                    <a:pt x="337" y="638"/>
                  </a:moveTo>
                  <a:cubicBezTo>
                    <a:pt x="269" y="638"/>
                    <a:pt x="269" y="638"/>
                    <a:pt x="269" y="638"/>
                  </a:cubicBezTo>
                  <a:cubicBezTo>
                    <a:pt x="184" y="638"/>
                    <a:pt x="115" y="569"/>
                    <a:pt x="115" y="484"/>
                  </a:cubicBezTo>
                  <a:cubicBezTo>
                    <a:pt x="115" y="399"/>
                    <a:pt x="184" y="330"/>
                    <a:pt x="269" y="330"/>
                  </a:cubicBezTo>
                  <a:cubicBezTo>
                    <a:pt x="337" y="330"/>
                    <a:pt x="337" y="330"/>
                    <a:pt x="337" y="330"/>
                  </a:cubicBezTo>
                  <a:lnTo>
                    <a:pt x="337" y="638"/>
                  </a:lnTo>
                  <a:close/>
                  <a:moveTo>
                    <a:pt x="337" y="638"/>
                  </a:moveTo>
                  <a:cubicBezTo>
                    <a:pt x="337" y="638"/>
                    <a:pt x="337" y="638"/>
                    <a:pt x="337" y="6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1" name="Freeform 32"/>
            <p:cNvSpPr>
              <a:spLocks noEditPoints="1"/>
            </p:cNvSpPr>
            <p:nvPr/>
          </p:nvSpPr>
          <p:spPr bwMode="auto">
            <a:xfrm>
              <a:off x="11877675" y="3106738"/>
              <a:ext cx="314325" cy="141288"/>
            </a:xfrm>
            <a:custGeom>
              <a:avLst/>
              <a:gdLst>
                <a:gd name="T0" fmla="*/ 201 w 258"/>
                <a:gd name="T1" fmla="*/ 0 h 115"/>
                <a:gd name="T2" fmla="*/ 58 w 258"/>
                <a:gd name="T3" fmla="*/ 0 h 115"/>
                <a:gd name="T4" fmla="*/ 0 w 258"/>
                <a:gd name="T5" fmla="*/ 58 h 115"/>
                <a:gd name="T6" fmla="*/ 58 w 258"/>
                <a:gd name="T7" fmla="*/ 115 h 115"/>
                <a:gd name="T8" fmla="*/ 201 w 258"/>
                <a:gd name="T9" fmla="*/ 115 h 115"/>
                <a:gd name="T10" fmla="*/ 258 w 258"/>
                <a:gd name="T11" fmla="*/ 58 h 115"/>
                <a:gd name="T12" fmla="*/ 201 w 258"/>
                <a:gd name="T13" fmla="*/ 0 h 115"/>
                <a:gd name="T14" fmla="*/ 201 w 258"/>
                <a:gd name="T15" fmla="*/ 0 h 115"/>
                <a:gd name="T16" fmla="*/ 201 w 258"/>
                <a:gd name="T1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8" h="115">
                  <a:moveTo>
                    <a:pt x="201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90"/>
                    <a:pt x="26" y="115"/>
                    <a:pt x="58" y="115"/>
                  </a:cubicBezTo>
                  <a:cubicBezTo>
                    <a:pt x="201" y="115"/>
                    <a:pt x="201" y="115"/>
                    <a:pt x="201" y="115"/>
                  </a:cubicBezTo>
                  <a:cubicBezTo>
                    <a:pt x="232" y="115"/>
                    <a:pt x="258" y="90"/>
                    <a:pt x="258" y="58"/>
                  </a:cubicBezTo>
                  <a:cubicBezTo>
                    <a:pt x="258" y="26"/>
                    <a:pt x="232" y="0"/>
                    <a:pt x="201" y="0"/>
                  </a:cubicBezTo>
                  <a:close/>
                  <a:moveTo>
                    <a:pt x="201" y="0"/>
                  </a:moveTo>
                  <a:cubicBezTo>
                    <a:pt x="201" y="0"/>
                    <a:pt x="201" y="0"/>
                    <a:pt x="20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" name="Freeform 33"/>
            <p:cNvSpPr>
              <a:spLocks noEditPoints="1"/>
            </p:cNvSpPr>
            <p:nvPr/>
          </p:nvSpPr>
          <p:spPr bwMode="auto">
            <a:xfrm>
              <a:off x="11847513" y="2840038"/>
              <a:ext cx="327025" cy="207963"/>
            </a:xfrm>
            <a:custGeom>
              <a:avLst/>
              <a:gdLst>
                <a:gd name="T0" fmla="*/ 258 w 268"/>
                <a:gd name="T1" fmla="*/ 46 h 170"/>
                <a:gd name="T2" fmla="*/ 185 w 268"/>
                <a:gd name="T3" fmla="*/ 11 h 170"/>
                <a:gd name="T4" fmla="*/ 46 w 268"/>
                <a:gd name="T5" fmla="*/ 58 h 170"/>
                <a:gd name="T6" fmla="*/ 10 w 268"/>
                <a:gd name="T7" fmla="*/ 131 h 170"/>
                <a:gd name="T8" fmla="*/ 65 w 268"/>
                <a:gd name="T9" fmla="*/ 170 h 170"/>
                <a:gd name="T10" fmla="*/ 83 w 268"/>
                <a:gd name="T11" fmla="*/ 167 h 170"/>
                <a:gd name="T12" fmla="*/ 222 w 268"/>
                <a:gd name="T13" fmla="*/ 119 h 170"/>
                <a:gd name="T14" fmla="*/ 258 w 268"/>
                <a:gd name="T15" fmla="*/ 46 h 170"/>
                <a:gd name="T16" fmla="*/ 258 w 268"/>
                <a:gd name="T17" fmla="*/ 46 h 170"/>
                <a:gd name="T18" fmla="*/ 258 w 268"/>
                <a:gd name="T19" fmla="*/ 46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8" h="170">
                  <a:moveTo>
                    <a:pt x="258" y="46"/>
                  </a:moveTo>
                  <a:cubicBezTo>
                    <a:pt x="248" y="17"/>
                    <a:pt x="215" y="0"/>
                    <a:pt x="185" y="11"/>
                  </a:cubicBezTo>
                  <a:cubicBezTo>
                    <a:pt x="46" y="58"/>
                    <a:pt x="46" y="58"/>
                    <a:pt x="46" y="58"/>
                  </a:cubicBezTo>
                  <a:cubicBezTo>
                    <a:pt x="16" y="68"/>
                    <a:pt x="0" y="101"/>
                    <a:pt x="10" y="131"/>
                  </a:cubicBezTo>
                  <a:cubicBezTo>
                    <a:pt x="19" y="155"/>
                    <a:pt x="41" y="170"/>
                    <a:pt x="65" y="170"/>
                  </a:cubicBezTo>
                  <a:cubicBezTo>
                    <a:pt x="71" y="170"/>
                    <a:pt x="77" y="169"/>
                    <a:pt x="83" y="167"/>
                  </a:cubicBezTo>
                  <a:cubicBezTo>
                    <a:pt x="222" y="119"/>
                    <a:pt x="222" y="119"/>
                    <a:pt x="222" y="119"/>
                  </a:cubicBezTo>
                  <a:cubicBezTo>
                    <a:pt x="252" y="109"/>
                    <a:pt x="268" y="77"/>
                    <a:pt x="258" y="46"/>
                  </a:cubicBezTo>
                  <a:close/>
                  <a:moveTo>
                    <a:pt x="258" y="46"/>
                  </a:moveTo>
                  <a:cubicBezTo>
                    <a:pt x="258" y="46"/>
                    <a:pt x="258" y="46"/>
                    <a:pt x="258" y="4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3" name="Freeform 34"/>
            <p:cNvSpPr>
              <a:spLocks noEditPoints="1"/>
            </p:cNvSpPr>
            <p:nvPr/>
          </p:nvSpPr>
          <p:spPr bwMode="auto">
            <a:xfrm>
              <a:off x="11847513" y="3300413"/>
              <a:ext cx="327025" cy="206375"/>
            </a:xfrm>
            <a:custGeom>
              <a:avLst/>
              <a:gdLst>
                <a:gd name="T0" fmla="*/ 222 w 268"/>
                <a:gd name="T1" fmla="*/ 57 h 169"/>
                <a:gd name="T2" fmla="*/ 83 w 268"/>
                <a:gd name="T3" fmla="*/ 10 h 169"/>
                <a:gd name="T4" fmla="*/ 10 w 268"/>
                <a:gd name="T5" fmla="*/ 46 h 169"/>
                <a:gd name="T6" fmla="*/ 46 w 268"/>
                <a:gd name="T7" fmla="*/ 119 h 169"/>
                <a:gd name="T8" fmla="*/ 185 w 268"/>
                <a:gd name="T9" fmla="*/ 166 h 169"/>
                <a:gd name="T10" fmla="*/ 203 w 268"/>
                <a:gd name="T11" fmla="*/ 169 h 169"/>
                <a:gd name="T12" fmla="*/ 258 w 268"/>
                <a:gd name="T13" fmla="*/ 130 h 169"/>
                <a:gd name="T14" fmla="*/ 222 w 268"/>
                <a:gd name="T15" fmla="*/ 57 h 169"/>
                <a:gd name="T16" fmla="*/ 222 w 268"/>
                <a:gd name="T17" fmla="*/ 57 h 169"/>
                <a:gd name="T18" fmla="*/ 222 w 268"/>
                <a:gd name="T19" fmla="*/ 57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8" h="169">
                  <a:moveTo>
                    <a:pt x="222" y="57"/>
                  </a:moveTo>
                  <a:cubicBezTo>
                    <a:pt x="83" y="10"/>
                    <a:pt x="83" y="10"/>
                    <a:pt x="83" y="10"/>
                  </a:cubicBezTo>
                  <a:cubicBezTo>
                    <a:pt x="53" y="0"/>
                    <a:pt x="21" y="16"/>
                    <a:pt x="10" y="46"/>
                  </a:cubicBezTo>
                  <a:cubicBezTo>
                    <a:pt x="0" y="76"/>
                    <a:pt x="16" y="108"/>
                    <a:pt x="46" y="119"/>
                  </a:cubicBezTo>
                  <a:cubicBezTo>
                    <a:pt x="185" y="166"/>
                    <a:pt x="185" y="166"/>
                    <a:pt x="185" y="166"/>
                  </a:cubicBezTo>
                  <a:cubicBezTo>
                    <a:pt x="191" y="168"/>
                    <a:pt x="197" y="169"/>
                    <a:pt x="203" y="169"/>
                  </a:cubicBezTo>
                  <a:cubicBezTo>
                    <a:pt x="227" y="169"/>
                    <a:pt x="250" y="154"/>
                    <a:pt x="258" y="130"/>
                  </a:cubicBezTo>
                  <a:cubicBezTo>
                    <a:pt x="268" y="100"/>
                    <a:pt x="252" y="68"/>
                    <a:pt x="222" y="57"/>
                  </a:cubicBezTo>
                  <a:close/>
                  <a:moveTo>
                    <a:pt x="222" y="57"/>
                  </a:moveTo>
                  <a:cubicBezTo>
                    <a:pt x="222" y="57"/>
                    <a:pt x="222" y="57"/>
                    <a:pt x="222" y="5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4905560" y="4699721"/>
            <a:ext cx="343857" cy="405523"/>
            <a:chOff x="7834313" y="2328863"/>
            <a:chExt cx="1628775" cy="1920875"/>
          </a:xfrm>
          <a:solidFill>
            <a:schemeClr val="bg1"/>
          </a:solidFill>
        </p:grpSpPr>
        <p:sp>
          <p:nvSpPr>
            <p:cNvPr id="55" name="Freeform 37"/>
            <p:cNvSpPr>
              <a:spLocks noEditPoints="1"/>
            </p:cNvSpPr>
            <p:nvPr/>
          </p:nvSpPr>
          <p:spPr bwMode="auto">
            <a:xfrm>
              <a:off x="7834313" y="2328863"/>
              <a:ext cx="1628775" cy="1920875"/>
            </a:xfrm>
            <a:custGeom>
              <a:avLst/>
              <a:gdLst>
                <a:gd name="T0" fmla="*/ 1278 w 1336"/>
                <a:gd name="T1" fmla="*/ 168 h 1573"/>
                <a:gd name="T2" fmla="*/ 968 w 1336"/>
                <a:gd name="T3" fmla="*/ 168 h 1573"/>
                <a:gd name="T4" fmla="*/ 968 w 1336"/>
                <a:gd name="T5" fmla="*/ 58 h 1573"/>
                <a:gd name="T6" fmla="*/ 910 w 1336"/>
                <a:gd name="T7" fmla="*/ 0 h 1573"/>
                <a:gd name="T8" fmla="*/ 426 w 1336"/>
                <a:gd name="T9" fmla="*/ 0 h 1573"/>
                <a:gd name="T10" fmla="*/ 369 w 1336"/>
                <a:gd name="T11" fmla="*/ 58 h 1573"/>
                <a:gd name="T12" fmla="*/ 369 w 1336"/>
                <a:gd name="T13" fmla="*/ 362 h 1573"/>
                <a:gd name="T14" fmla="*/ 426 w 1336"/>
                <a:gd name="T15" fmla="*/ 420 h 1573"/>
                <a:gd name="T16" fmla="*/ 784 w 1336"/>
                <a:gd name="T17" fmla="*/ 420 h 1573"/>
                <a:gd name="T18" fmla="*/ 841 w 1336"/>
                <a:gd name="T19" fmla="*/ 362 h 1573"/>
                <a:gd name="T20" fmla="*/ 784 w 1336"/>
                <a:gd name="T21" fmla="*/ 305 h 1573"/>
                <a:gd name="T22" fmla="*/ 484 w 1336"/>
                <a:gd name="T23" fmla="*/ 305 h 1573"/>
                <a:gd name="T24" fmla="*/ 484 w 1336"/>
                <a:gd name="T25" fmla="*/ 115 h 1573"/>
                <a:gd name="T26" fmla="*/ 852 w 1336"/>
                <a:gd name="T27" fmla="*/ 115 h 1573"/>
                <a:gd name="T28" fmla="*/ 852 w 1336"/>
                <a:gd name="T29" fmla="*/ 226 h 1573"/>
                <a:gd name="T30" fmla="*/ 910 w 1336"/>
                <a:gd name="T31" fmla="*/ 283 h 1573"/>
                <a:gd name="T32" fmla="*/ 1221 w 1336"/>
                <a:gd name="T33" fmla="*/ 283 h 1573"/>
                <a:gd name="T34" fmla="*/ 1221 w 1336"/>
                <a:gd name="T35" fmla="*/ 1458 h 1573"/>
                <a:gd name="T36" fmla="*/ 116 w 1336"/>
                <a:gd name="T37" fmla="*/ 1458 h 1573"/>
                <a:gd name="T38" fmla="*/ 116 w 1336"/>
                <a:gd name="T39" fmla="*/ 283 h 1573"/>
                <a:gd name="T40" fmla="*/ 204 w 1336"/>
                <a:gd name="T41" fmla="*/ 283 h 1573"/>
                <a:gd name="T42" fmla="*/ 262 w 1336"/>
                <a:gd name="T43" fmla="*/ 226 h 1573"/>
                <a:gd name="T44" fmla="*/ 204 w 1336"/>
                <a:gd name="T45" fmla="*/ 168 h 1573"/>
                <a:gd name="T46" fmla="*/ 58 w 1336"/>
                <a:gd name="T47" fmla="*/ 168 h 1573"/>
                <a:gd name="T48" fmla="*/ 0 w 1336"/>
                <a:gd name="T49" fmla="*/ 226 h 1573"/>
                <a:gd name="T50" fmla="*/ 0 w 1336"/>
                <a:gd name="T51" fmla="*/ 1516 h 1573"/>
                <a:gd name="T52" fmla="*/ 58 w 1336"/>
                <a:gd name="T53" fmla="*/ 1573 h 1573"/>
                <a:gd name="T54" fmla="*/ 1278 w 1336"/>
                <a:gd name="T55" fmla="*/ 1573 h 1573"/>
                <a:gd name="T56" fmla="*/ 1336 w 1336"/>
                <a:gd name="T57" fmla="*/ 1516 h 1573"/>
                <a:gd name="T58" fmla="*/ 1336 w 1336"/>
                <a:gd name="T59" fmla="*/ 226 h 1573"/>
                <a:gd name="T60" fmla="*/ 1278 w 1336"/>
                <a:gd name="T61" fmla="*/ 168 h 1573"/>
                <a:gd name="T62" fmla="*/ 1278 w 1336"/>
                <a:gd name="T63" fmla="*/ 168 h 1573"/>
                <a:gd name="T64" fmla="*/ 1278 w 1336"/>
                <a:gd name="T65" fmla="*/ 168 h 1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36" h="1573">
                  <a:moveTo>
                    <a:pt x="1278" y="168"/>
                  </a:moveTo>
                  <a:cubicBezTo>
                    <a:pt x="968" y="168"/>
                    <a:pt x="968" y="168"/>
                    <a:pt x="968" y="168"/>
                  </a:cubicBezTo>
                  <a:cubicBezTo>
                    <a:pt x="968" y="58"/>
                    <a:pt x="968" y="58"/>
                    <a:pt x="968" y="58"/>
                  </a:cubicBezTo>
                  <a:cubicBezTo>
                    <a:pt x="968" y="26"/>
                    <a:pt x="942" y="0"/>
                    <a:pt x="910" y="0"/>
                  </a:cubicBezTo>
                  <a:cubicBezTo>
                    <a:pt x="426" y="0"/>
                    <a:pt x="426" y="0"/>
                    <a:pt x="426" y="0"/>
                  </a:cubicBezTo>
                  <a:cubicBezTo>
                    <a:pt x="395" y="0"/>
                    <a:pt x="369" y="26"/>
                    <a:pt x="369" y="58"/>
                  </a:cubicBezTo>
                  <a:cubicBezTo>
                    <a:pt x="369" y="362"/>
                    <a:pt x="369" y="362"/>
                    <a:pt x="369" y="362"/>
                  </a:cubicBezTo>
                  <a:cubicBezTo>
                    <a:pt x="369" y="394"/>
                    <a:pt x="395" y="420"/>
                    <a:pt x="426" y="420"/>
                  </a:cubicBezTo>
                  <a:cubicBezTo>
                    <a:pt x="784" y="420"/>
                    <a:pt x="784" y="420"/>
                    <a:pt x="784" y="420"/>
                  </a:cubicBezTo>
                  <a:cubicBezTo>
                    <a:pt x="815" y="420"/>
                    <a:pt x="841" y="394"/>
                    <a:pt x="841" y="362"/>
                  </a:cubicBezTo>
                  <a:cubicBezTo>
                    <a:pt x="841" y="330"/>
                    <a:pt x="815" y="305"/>
                    <a:pt x="784" y="305"/>
                  </a:cubicBezTo>
                  <a:cubicBezTo>
                    <a:pt x="484" y="305"/>
                    <a:pt x="484" y="305"/>
                    <a:pt x="484" y="305"/>
                  </a:cubicBezTo>
                  <a:cubicBezTo>
                    <a:pt x="484" y="115"/>
                    <a:pt x="484" y="115"/>
                    <a:pt x="484" y="115"/>
                  </a:cubicBezTo>
                  <a:cubicBezTo>
                    <a:pt x="852" y="115"/>
                    <a:pt x="852" y="115"/>
                    <a:pt x="852" y="115"/>
                  </a:cubicBezTo>
                  <a:cubicBezTo>
                    <a:pt x="852" y="226"/>
                    <a:pt x="852" y="226"/>
                    <a:pt x="852" y="226"/>
                  </a:cubicBezTo>
                  <a:cubicBezTo>
                    <a:pt x="852" y="258"/>
                    <a:pt x="878" y="283"/>
                    <a:pt x="910" y="283"/>
                  </a:cubicBezTo>
                  <a:cubicBezTo>
                    <a:pt x="1221" y="283"/>
                    <a:pt x="1221" y="283"/>
                    <a:pt x="1221" y="283"/>
                  </a:cubicBezTo>
                  <a:cubicBezTo>
                    <a:pt x="1221" y="1458"/>
                    <a:pt x="1221" y="1458"/>
                    <a:pt x="1221" y="1458"/>
                  </a:cubicBezTo>
                  <a:cubicBezTo>
                    <a:pt x="116" y="1458"/>
                    <a:pt x="116" y="1458"/>
                    <a:pt x="116" y="1458"/>
                  </a:cubicBezTo>
                  <a:cubicBezTo>
                    <a:pt x="116" y="283"/>
                    <a:pt x="116" y="283"/>
                    <a:pt x="116" y="283"/>
                  </a:cubicBezTo>
                  <a:cubicBezTo>
                    <a:pt x="204" y="283"/>
                    <a:pt x="204" y="283"/>
                    <a:pt x="204" y="283"/>
                  </a:cubicBezTo>
                  <a:cubicBezTo>
                    <a:pt x="236" y="283"/>
                    <a:pt x="262" y="257"/>
                    <a:pt x="262" y="226"/>
                  </a:cubicBezTo>
                  <a:cubicBezTo>
                    <a:pt x="262" y="194"/>
                    <a:pt x="236" y="168"/>
                    <a:pt x="204" y="168"/>
                  </a:cubicBezTo>
                  <a:cubicBezTo>
                    <a:pt x="58" y="168"/>
                    <a:pt x="58" y="168"/>
                    <a:pt x="58" y="168"/>
                  </a:cubicBezTo>
                  <a:cubicBezTo>
                    <a:pt x="26" y="168"/>
                    <a:pt x="0" y="194"/>
                    <a:pt x="0" y="226"/>
                  </a:cubicBezTo>
                  <a:cubicBezTo>
                    <a:pt x="0" y="1516"/>
                    <a:pt x="0" y="1516"/>
                    <a:pt x="0" y="1516"/>
                  </a:cubicBezTo>
                  <a:cubicBezTo>
                    <a:pt x="0" y="1547"/>
                    <a:pt x="26" y="1573"/>
                    <a:pt x="58" y="1573"/>
                  </a:cubicBezTo>
                  <a:cubicBezTo>
                    <a:pt x="1278" y="1573"/>
                    <a:pt x="1278" y="1573"/>
                    <a:pt x="1278" y="1573"/>
                  </a:cubicBezTo>
                  <a:cubicBezTo>
                    <a:pt x="1310" y="1573"/>
                    <a:pt x="1336" y="1547"/>
                    <a:pt x="1336" y="1516"/>
                  </a:cubicBezTo>
                  <a:cubicBezTo>
                    <a:pt x="1336" y="226"/>
                    <a:pt x="1336" y="226"/>
                    <a:pt x="1336" y="226"/>
                  </a:cubicBezTo>
                  <a:cubicBezTo>
                    <a:pt x="1336" y="194"/>
                    <a:pt x="1310" y="168"/>
                    <a:pt x="1278" y="168"/>
                  </a:cubicBezTo>
                  <a:close/>
                  <a:moveTo>
                    <a:pt x="1278" y="168"/>
                  </a:moveTo>
                  <a:cubicBezTo>
                    <a:pt x="1278" y="168"/>
                    <a:pt x="1278" y="168"/>
                    <a:pt x="1278" y="1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6" name="Freeform 38"/>
            <p:cNvSpPr>
              <a:spLocks noEditPoints="1"/>
            </p:cNvSpPr>
            <p:nvPr/>
          </p:nvSpPr>
          <p:spPr bwMode="auto">
            <a:xfrm>
              <a:off x="8421688" y="3268663"/>
              <a:ext cx="692150" cy="139700"/>
            </a:xfrm>
            <a:custGeom>
              <a:avLst/>
              <a:gdLst>
                <a:gd name="T0" fmla="*/ 510 w 568"/>
                <a:gd name="T1" fmla="*/ 0 h 115"/>
                <a:gd name="T2" fmla="*/ 58 w 568"/>
                <a:gd name="T3" fmla="*/ 0 h 115"/>
                <a:gd name="T4" fmla="*/ 0 w 568"/>
                <a:gd name="T5" fmla="*/ 57 h 115"/>
                <a:gd name="T6" fmla="*/ 58 w 568"/>
                <a:gd name="T7" fmla="*/ 115 h 115"/>
                <a:gd name="T8" fmla="*/ 510 w 568"/>
                <a:gd name="T9" fmla="*/ 115 h 115"/>
                <a:gd name="T10" fmla="*/ 568 w 568"/>
                <a:gd name="T11" fmla="*/ 57 h 115"/>
                <a:gd name="T12" fmla="*/ 510 w 568"/>
                <a:gd name="T13" fmla="*/ 0 h 115"/>
                <a:gd name="T14" fmla="*/ 510 w 568"/>
                <a:gd name="T15" fmla="*/ 0 h 115"/>
                <a:gd name="T16" fmla="*/ 510 w 568"/>
                <a:gd name="T1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8" h="115">
                  <a:moveTo>
                    <a:pt x="510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7"/>
                  </a:cubicBezTo>
                  <a:cubicBezTo>
                    <a:pt x="0" y="89"/>
                    <a:pt x="26" y="115"/>
                    <a:pt x="58" y="115"/>
                  </a:cubicBezTo>
                  <a:cubicBezTo>
                    <a:pt x="510" y="115"/>
                    <a:pt x="510" y="115"/>
                    <a:pt x="510" y="115"/>
                  </a:cubicBezTo>
                  <a:cubicBezTo>
                    <a:pt x="542" y="115"/>
                    <a:pt x="568" y="89"/>
                    <a:pt x="568" y="57"/>
                  </a:cubicBezTo>
                  <a:cubicBezTo>
                    <a:pt x="568" y="26"/>
                    <a:pt x="542" y="0"/>
                    <a:pt x="510" y="0"/>
                  </a:cubicBezTo>
                  <a:close/>
                  <a:moveTo>
                    <a:pt x="510" y="0"/>
                  </a:moveTo>
                  <a:cubicBezTo>
                    <a:pt x="510" y="0"/>
                    <a:pt x="510" y="0"/>
                    <a:pt x="5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7" name="Freeform 39"/>
            <p:cNvSpPr>
              <a:spLocks noEditPoints="1"/>
            </p:cNvSpPr>
            <p:nvPr/>
          </p:nvSpPr>
          <p:spPr bwMode="auto">
            <a:xfrm>
              <a:off x="8421688" y="3001963"/>
              <a:ext cx="692150" cy="141288"/>
            </a:xfrm>
            <a:custGeom>
              <a:avLst/>
              <a:gdLst>
                <a:gd name="T0" fmla="*/ 510 w 568"/>
                <a:gd name="T1" fmla="*/ 0 h 115"/>
                <a:gd name="T2" fmla="*/ 58 w 568"/>
                <a:gd name="T3" fmla="*/ 0 h 115"/>
                <a:gd name="T4" fmla="*/ 0 w 568"/>
                <a:gd name="T5" fmla="*/ 58 h 115"/>
                <a:gd name="T6" fmla="*/ 58 w 568"/>
                <a:gd name="T7" fmla="*/ 115 h 115"/>
                <a:gd name="T8" fmla="*/ 510 w 568"/>
                <a:gd name="T9" fmla="*/ 115 h 115"/>
                <a:gd name="T10" fmla="*/ 568 w 568"/>
                <a:gd name="T11" fmla="*/ 58 h 115"/>
                <a:gd name="T12" fmla="*/ 510 w 568"/>
                <a:gd name="T13" fmla="*/ 0 h 115"/>
                <a:gd name="T14" fmla="*/ 510 w 568"/>
                <a:gd name="T15" fmla="*/ 0 h 115"/>
                <a:gd name="T16" fmla="*/ 510 w 568"/>
                <a:gd name="T1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8" h="115">
                  <a:moveTo>
                    <a:pt x="510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89"/>
                    <a:pt x="26" y="115"/>
                    <a:pt x="58" y="115"/>
                  </a:cubicBezTo>
                  <a:cubicBezTo>
                    <a:pt x="510" y="115"/>
                    <a:pt x="510" y="115"/>
                    <a:pt x="510" y="115"/>
                  </a:cubicBezTo>
                  <a:cubicBezTo>
                    <a:pt x="542" y="115"/>
                    <a:pt x="568" y="89"/>
                    <a:pt x="568" y="58"/>
                  </a:cubicBezTo>
                  <a:cubicBezTo>
                    <a:pt x="568" y="26"/>
                    <a:pt x="542" y="0"/>
                    <a:pt x="510" y="0"/>
                  </a:cubicBezTo>
                  <a:close/>
                  <a:moveTo>
                    <a:pt x="510" y="0"/>
                  </a:moveTo>
                  <a:cubicBezTo>
                    <a:pt x="510" y="0"/>
                    <a:pt x="510" y="0"/>
                    <a:pt x="5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8" name="Freeform 40"/>
            <p:cNvSpPr>
              <a:spLocks noEditPoints="1"/>
            </p:cNvSpPr>
            <p:nvPr/>
          </p:nvSpPr>
          <p:spPr bwMode="auto">
            <a:xfrm>
              <a:off x="8421688" y="3533776"/>
              <a:ext cx="692150" cy="141288"/>
            </a:xfrm>
            <a:custGeom>
              <a:avLst/>
              <a:gdLst>
                <a:gd name="T0" fmla="*/ 510 w 568"/>
                <a:gd name="T1" fmla="*/ 0 h 115"/>
                <a:gd name="T2" fmla="*/ 58 w 568"/>
                <a:gd name="T3" fmla="*/ 0 h 115"/>
                <a:gd name="T4" fmla="*/ 0 w 568"/>
                <a:gd name="T5" fmla="*/ 58 h 115"/>
                <a:gd name="T6" fmla="*/ 58 w 568"/>
                <a:gd name="T7" fmla="*/ 115 h 115"/>
                <a:gd name="T8" fmla="*/ 510 w 568"/>
                <a:gd name="T9" fmla="*/ 115 h 115"/>
                <a:gd name="T10" fmla="*/ 568 w 568"/>
                <a:gd name="T11" fmla="*/ 58 h 115"/>
                <a:gd name="T12" fmla="*/ 510 w 568"/>
                <a:gd name="T13" fmla="*/ 0 h 115"/>
                <a:gd name="T14" fmla="*/ 510 w 568"/>
                <a:gd name="T15" fmla="*/ 0 h 115"/>
                <a:gd name="T16" fmla="*/ 510 w 568"/>
                <a:gd name="T1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8" h="115">
                  <a:moveTo>
                    <a:pt x="510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89"/>
                    <a:pt x="26" y="115"/>
                    <a:pt x="58" y="115"/>
                  </a:cubicBezTo>
                  <a:cubicBezTo>
                    <a:pt x="510" y="115"/>
                    <a:pt x="510" y="115"/>
                    <a:pt x="510" y="115"/>
                  </a:cubicBezTo>
                  <a:cubicBezTo>
                    <a:pt x="542" y="115"/>
                    <a:pt x="568" y="89"/>
                    <a:pt x="568" y="58"/>
                  </a:cubicBezTo>
                  <a:cubicBezTo>
                    <a:pt x="568" y="26"/>
                    <a:pt x="542" y="0"/>
                    <a:pt x="510" y="0"/>
                  </a:cubicBezTo>
                  <a:close/>
                  <a:moveTo>
                    <a:pt x="510" y="0"/>
                  </a:moveTo>
                  <a:cubicBezTo>
                    <a:pt x="510" y="0"/>
                    <a:pt x="510" y="0"/>
                    <a:pt x="5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9" name="Freeform 41"/>
            <p:cNvSpPr>
              <a:spLocks noEditPoints="1"/>
            </p:cNvSpPr>
            <p:nvPr/>
          </p:nvSpPr>
          <p:spPr bwMode="auto">
            <a:xfrm>
              <a:off x="8180388" y="2992438"/>
              <a:ext cx="160338" cy="160338"/>
            </a:xfrm>
            <a:custGeom>
              <a:avLst/>
              <a:gdLst>
                <a:gd name="T0" fmla="*/ 132 w 132"/>
                <a:gd name="T1" fmla="*/ 66 h 131"/>
                <a:gd name="T2" fmla="*/ 66 w 132"/>
                <a:gd name="T3" fmla="*/ 131 h 131"/>
                <a:gd name="T4" fmla="*/ 0 w 132"/>
                <a:gd name="T5" fmla="*/ 66 h 131"/>
                <a:gd name="T6" fmla="*/ 66 w 132"/>
                <a:gd name="T7" fmla="*/ 0 h 131"/>
                <a:gd name="T8" fmla="*/ 132 w 132"/>
                <a:gd name="T9" fmla="*/ 66 h 131"/>
                <a:gd name="T10" fmla="*/ 132 w 132"/>
                <a:gd name="T11" fmla="*/ 66 h 131"/>
                <a:gd name="T12" fmla="*/ 132 w 132"/>
                <a:gd name="T13" fmla="*/ 6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31">
                  <a:moveTo>
                    <a:pt x="132" y="66"/>
                  </a:moveTo>
                  <a:cubicBezTo>
                    <a:pt x="132" y="102"/>
                    <a:pt x="103" y="131"/>
                    <a:pt x="66" y="131"/>
                  </a:cubicBezTo>
                  <a:cubicBezTo>
                    <a:pt x="30" y="131"/>
                    <a:pt x="0" y="102"/>
                    <a:pt x="0" y="66"/>
                  </a:cubicBezTo>
                  <a:cubicBezTo>
                    <a:pt x="0" y="29"/>
                    <a:pt x="30" y="0"/>
                    <a:pt x="66" y="0"/>
                  </a:cubicBezTo>
                  <a:cubicBezTo>
                    <a:pt x="103" y="0"/>
                    <a:pt x="132" y="29"/>
                    <a:pt x="132" y="66"/>
                  </a:cubicBezTo>
                  <a:close/>
                  <a:moveTo>
                    <a:pt x="132" y="66"/>
                  </a:moveTo>
                  <a:cubicBezTo>
                    <a:pt x="132" y="66"/>
                    <a:pt x="132" y="66"/>
                    <a:pt x="132" y="6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0" name="Freeform 42"/>
            <p:cNvSpPr>
              <a:spLocks noEditPoints="1"/>
            </p:cNvSpPr>
            <p:nvPr/>
          </p:nvSpPr>
          <p:spPr bwMode="auto">
            <a:xfrm>
              <a:off x="8180388" y="3259138"/>
              <a:ext cx="160338" cy="158750"/>
            </a:xfrm>
            <a:custGeom>
              <a:avLst/>
              <a:gdLst>
                <a:gd name="T0" fmla="*/ 132 w 132"/>
                <a:gd name="T1" fmla="*/ 65 h 131"/>
                <a:gd name="T2" fmla="*/ 66 w 132"/>
                <a:gd name="T3" fmla="*/ 131 h 131"/>
                <a:gd name="T4" fmla="*/ 0 w 132"/>
                <a:gd name="T5" fmla="*/ 65 h 131"/>
                <a:gd name="T6" fmla="*/ 66 w 132"/>
                <a:gd name="T7" fmla="*/ 0 h 131"/>
                <a:gd name="T8" fmla="*/ 132 w 132"/>
                <a:gd name="T9" fmla="*/ 65 h 131"/>
                <a:gd name="T10" fmla="*/ 132 w 132"/>
                <a:gd name="T11" fmla="*/ 65 h 131"/>
                <a:gd name="T12" fmla="*/ 132 w 132"/>
                <a:gd name="T13" fmla="*/ 6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31">
                  <a:moveTo>
                    <a:pt x="132" y="65"/>
                  </a:moveTo>
                  <a:cubicBezTo>
                    <a:pt x="132" y="102"/>
                    <a:pt x="103" y="131"/>
                    <a:pt x="66" y="131"/>
                  </a:cubicBezTo>
                  <a:cubicBezTo>
                    <a:pt x="30" y="131"/>
                    <a:pt x="0" y="102"/>
                    <a:pt x="0" y="65"/>
                  </a:cubicBezTo>
                  <a:cubicBezTo>
                    <a:pt x="0" y="29"/>
                    <a:pt x="30" y="0"/>
                    <a:pt x="66" y="0"/>
                  </a:cubicBezTo>
                  <a:cubicBezTo>
                    <a:pt x="103" y="0"/>
                    <a:pt x="132" y="29"/>
                    <a:pt x="132" y="65"/>
                  </a:cubicBezTo>
                  <a:close/>
                  <a:moveTo>
                    <a:pt x="132" y="65"/>
                  </a:moveTo>
                  <a:cubicBezTo>
                    <a:pt x="132" y="65"/>
                    <a:pt x="132" y="65"/>
                    <a:pt x="132" y="6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1" name="Freeform 43"/>
            <p:cNvSpPr>
              <a:spLocks noEditPoints="1"/>
            </p:cNvSpPr>
            <p:nvPr/>
          </p:nvSpPr>
          <p:spPr bwMode="auto">
            <a:xfrm>
              <a:off x="8180388" y="3524251"/>
              <a:ext cx="160338" cy="161925"/>
            </a:xfrm>
            <a:custGeom>
              <a:avLst/>
              <a:gdLst>
                <a:gd name="T0" fmla="*/ 132 w 132"/>
                <a:gd name="T1" fmla="*/ 66 h 132"/>
                <a:gd name="T2" fmla="*/ 66 w 132"/>
                <a:gd name="T3" fmla="*/ 132 h 132"/>
                <a:gd name="T4" fmla="*/ 0 w 132"/>
                <a:gd name="T5" fmla="*/ 66 h 132"/>
                <a:gd name="T6" fmla="*/ 66 w 132"/>
                <a:gd name="T7" fmla="*/ 0 h 132"/>
                <a:gd name="T8" fmla="*/ 132 w 132"/>
                <a:gd name="T9" fmla="*/ 66 h 132"/>
                <a:gd name="T10" fmla="*/ 132 w 132"/>
                <a:gd name="T11" fmla="*/ 66 h 132"/>
                <a:gd name="T12" fmla="*/ 132 w 132"/>
                <a:gd name="T13" fmla="*/ 66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32">
                  <a:moveTo>
                    <a:pt x="132" y="66"/>
                  </a:moveTo>
                  <a:cubicBezTo>
                    <a:pt x="132" y="102"/>
                    <a:pt x="103" y="132"/>
                    <a:pt x="66" y="132"/>
                  </a:cubicBezTo>
                  <a:cubicBezTo>
                    <a:pt x="30" y="132"/>
                    <a:pt x="0" y="102"/>
                    <a:pt x="0" y="66"/>
                  </a:cubicBezTo>
                  <a:cubicBezTo>
                    <a:pt x="0" y="29"/>
                    <a:pt x="30" y="0"/>
                    <a:pt x="66" y="0"/>
                  </a:cubicBezTo>
                  <a:cubicBezTo>
                    <a:pt x="103" y="0"/>
                    <a:pt x="132" y="29"/>
                    <a:pt x="132" y="66"/>
                  </a:cubicBezTo>
                  <a:close/>
                  <a:moveTo>
                    <a:pt x="132" y="66"/>
                  </a:moveTo>
                  <a:cubicBezTo>
                    <a:pt x="132" y="66"/>
                    <a:pt x="132" y="66"/>
                    <a:pt x="132" y="6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2" name="Freeform 44"/>
            <p:cNvSpPr>
              <a:spLocks noEditPoints="1"/>
            </p:cNvSpPr>
            <p:nvPr/>
          </p:nvSpPr>
          <p:spPr bwMode="auto">
            <a:xfrm>
              <a:off x="8421688" y="3800476"/>
              <a:ext cx="692150" cy="141288"/>
            </a:xfrm>
            <a:custGeom>
              <a:avLst/>
              <a:gdLst>
                <a:gd name="T0" fmla="*/ 510 w 568"/>
                <a:gd name="T1" fmla="*/ 0 h 115"/>
                <a:gd name="T2" fmla="*/ 58 w 568"/>
                <a:gd name="T3" fmla="*/ 0 h 115"/>
                <a:gd name="T4" fmla="*/ 0 w 568"/>
                <a:gd name="T5" fmla="*/ 58 h 115"/>
                <a:gd name="T6" fmla="*/ 58 w 568"/>
                <a:gd name="T7" fmla="*/ 115 h 115"/>
                <a:gd name="T8" fmla="*/ 510 w 568"/>
                <a:gd name="T9" fmla="*/ 115 h 115"/>
                <a:gd name="T10" fmla="*/ 568 w 568"/>
                <a:gd name="T11" fmla="*/ 58 h 115"/>
                <a:gd name="T12" fmla="*/ 510 w 568"/>
                <a:gd name="T13" fmla="*/ 0 h 115"/>
                <a:gd name="T14" fmla="*/ 510 w 568"/>
                <a:gd name="T15" fmla="*/ 0 h 115"/>
                <a:gd name="T16" fmla="*/ 510 w 568"/>
                <a:gd name="T1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8" h="115">
                  <a:moveTo>
                    <a:pt x="510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89"/>
                    <a:pt x="26" y="115"/>
                    <a:pt x="58" y="115"/>
                  </a:cubicBezTo>
                  <a:cubicBezTo>
                    <a:pt x="510" y="115"/>
                    <a:pt x="510" y="115"/>
                    <a:pt x="510" y="115"/>
                  </a:cubicBezTo>
                  <a:cubicBezTo>
                    <a:pt x="542" y="115"/>
                    <a:pt x="568" y="89"/>
                    <a:pt x="568" y="58"/>
                  </a:cubicBezTo>
                  <a:cubicBezTo>
                    <a:pt x="568" y="26"/>
                    <a:pt x="542" y="0"/>
                    <a:pt x="510" y="0"/>
                  </a:cubicBezTo>
                  <a:close/>
                  <a:moveTo>
                    <a:pt x="510" y="0"/>
                  </a:moveTo>
                  <a:cubicBezTo>
                    <a:pt x="510" y="0"/>
                    <a:pt x="510" y="0"/>
                    <a:pt x="5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3" name="Freeform 45"/>
            <p:cNvSpPr>
              <a:spLocks noEditPoints="1"/>
            </p:cNvSpPr>
            <p:nvPr/>
          </p:nvSpPr>
          <p:spPr bwMode="auto">
            <a:xfrm>
              <a:off x="8180388" y="3790951"/>
              <a:ext cx="160338" cy="161925"/>
            </a:xfrm>
            <a:custGeom>
              <a:avLst/>
              <a:gdLst>
                <a:gd name="T0" fmla="*/ 132 w 132"/>
                <a:gd name="T1" fmla="*/ 66 h 132"/>
                <a:gd name="T2" fmla="*/ 66 w 132"/>
                <a:gd name="T3" fmla="*/ 132 h 132"/>
                <a:gd name="T4" fmla="*/ 0 w 132"/>
                <a:gd name="T5" fmla="*/ 66 h 132"/>
                <a:gd name="T6" fmla="*/ 66 w 132"/>
                <a:gd name="T7" fmla="*/ 0 h 132"/>
                <a:gd name="T8" fmla="*/ 132 w 132"/>
                <a:gd name="T9" fmla="*/ 66 h 132"/>
                <a:gd name="T10" fmla="*/ 132 w 132"/>
                <a:gd name="T11" fmla="*/ 66 h 132"/>
                <a:gd name="T12" fmla="*/ 132 w 132"/>
                <a:gd name="T13" fmla="*/ 66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32">
                  <a:moveTo>
                    <a:pt x="132" y="66"/>
                  </a:moveTo>
                  <a:cubicBezTo>
                    <a:pt x="132" y="102"/>
                    <a:pt x="103" y="132"/>
                    <a:pt x="66" y="132"/>
                  </a:cubicBezTo>
                  <a:cubicBezTo>
                    <a:pt x="30" y="132"/>
                    <a:pt x="0" y="102"/>
                    <a:pt x="0" y="66"/>
                  </a:cubicBezTo>
                  <a:cubicBezTo>
                    <a:pt x="0" y="29"/>
                    <a:pt x="30" y="0"/>
                    <a:pt x="66" y="0"/>
                  </a:cubicBezTo>
                  <a:cubicBezTo>
                    <a:pt x="103" y="0"/>
                    <a:pt x="132" y="29"/>
                    <a:pt x="132" y="66"/>
                  </a:cubicBezTo>
                  <a:close/>
                  <a:moveTo>
                    <a:pt x="132" y="66"/>
                  </a:moveTo>
                  <a:cubicBezTo>
                    <a:pt x="132" y="66"/>
                    <a:pt x="132" y="66"/>
                    <a:pt x="132" y="6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7195409" y="4745294"/>
            <a:ext cx="320397" cy="402172"/>
            <a:chOff x="5429250" y="2327276"/>
            <a:chExt cx="1517651" cy="1905000"/>
          </a:xfrm>
          <a:solidFill>
            <a:schemeClr val="bg1"/>
          </a:solidFill>
        </p:grpSpPr>
        <p:sp>
          <p:nvSpPr>
            <p:cNvPr id="66" name="Freeform 47"/>
            <p:cNvSpPr>
              <a:spLocks noEditPoints="1"/>
            </p:cNvSpPr>
            <p:nvPr/>
          </p:nvSpPr>
          <p:spPr bwMode="auto">
            <a:xfrm>
              <a:off x="5429250" y="2327276"/>
              <a:ext cx="1517650" cy="1905000"/>
            </a:xfrm>
            <a:custGeom>
              <a:avLst/>
              <a:gdLst>
                <a:gd name="T0" fmla="*/ 1187 w 1245"/>
                <a:gd name="T1" fmla="*/ 397 h 1560"/>
                <a:gd name="T2" fmla="*/ 256 w 1245"/>
                <a:gd name="T3" fmla="*/ 397 h 1560"/>
                <a:gd name="T4" fmla="*/ 116 w 1245"/>
                <a:gd name="T5" fmla="*/ 256 h 1560"/>
                <a:gd name="T6" fmla="*/ 256 w 1245"/>
                <a:gd name="T7" fmla="*/ 116 h 1560"/>
                <a:gd name="T8" fmla="*/ 1187 w 1245"/>
                <a:gd name="T9" fmla="*/ 116 h 1560"/>
                <a:gd name="T10" fmla="*/ 1245 w 1245"/>
                <a:gd name="T11" fmla="*/ 58 h 1560"/>
                <a:gd name="T12" fmla="*/ 1187 w 1245"/>
                <a:gd name="T13" fmla="*/ 0 h 1560"/>
                <a:gd name="T14" fmla="*/ 256 w 1245"/>
                <a:gd name="T15" fmla="*/ 0 h 1560"/>
                <a:gd name="T16" fmla="*/ 0 w 1245"/>
                <a:gd name="T17" fmla="*/ 256 h 1560"/>
                <a:gd name="T18" fmla="*/ 0 w 1245"/>
                <a:gd name="T19" fmla="*/ 1303 h 1560"/>
                <a:gd name="T20" fmla="*/ 256 w 1245"/>
                <a:gd name="T21" fmla="*/ 1559 h 1560"/>
                <a:gd name="T22" fmla="*/ 947 w 1245"/>
                <a:gd name="T23" fmla="*/ 1559 h 1560"/>
                <a:gd name="T24" fmla="*/ 1004 w 1245"/>
                <a:gd name="T25" fmla="*/ 1502 h 1560"/>
                <a:gd name="T26" fmla="*/ 947 w 1245"/>
                <a:gd name="T27" fmla="*/ 1444 h 1560"/>
                <a:gd name="T28" fmla="*/ 256 w 1245"/>
                <a:gd name="T29" fmla="*/ 1444 h 1560"/>
                <a:gd name="T30" fmla="*/ 116 w 1245"/>
                <a:gd name="T31" fmla="*/ 1303 h 1560"/>
                <a:gd name="T32" fmla="*/ 116 w 1245"/>
                <a:gd name="T33" fmla="*/ 470 h 1560"/>
                <a:gd name="T34" fmla="*/ 256 w 1245"/>
                <a:gd name="T35" fmla="*/ 513 h 1560"/>
                <a:gd name="T36" fmla="*/ 1130 w 1245"/>
                <a:gd name="T37" fmla="*/ 513 h 1560"/>
                <a:gd name="T38" fmla="*/ 1130 w 1245"/>
                <a:gd name="T39" fmla="*/ 1502 h 1560"/>
                <a:gd name="T40" fmla="*/ 1187 w 1245"/>
                <a:gd name="T41" fmla="*/ 1560 h 1560"/>
                <a:gd name="T42" fmla="*/ 1245 w 1245"/>
                <a:gd name="T43" fmla="*/ 1502 h 1560"/>
                <a:gd name="T44" fmla="*/ 1245 w 1245"/>
                <a:gd name="T45" fmla="*/ 455 h 1560"/>
                <a:gd name="T46" fmla="*/ 1187 w 1245"/>
                <a:gd name="T47" fmla="*/ 397 h 1560"/>
                <a:gd name="T48" fmla="*/ 1187 w 1245"/>
                <a:gd name="T49" fmla="*/ 397 h 1560"/>
                <a:gd name="T50" fmla="*/ 1187 w 1245"/>
                <a:gd name="T51" fmla="*/ 397 h 1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45" h="1560">
                  <a:moveTo>
                    <a:pt x="1187" y="397"/>
                  </a:moveTo>
                  <a:cubicBezTo>
                    <a:pt x="256" y="397"/>
                    <a:pt x="256" y="397"/>
                    <a:pt x="256" y="397"/>
                  </a:cubicBezTo>
                  <a:cubicBezTo>
                    <a:pt x="179" y="397"/>
                    <a:pt x="116" y="334"/>
                    <a:pt x="116" y="256"/>
                  </a:cubicBezTo>
                  <a:cubicBezTo>
                    <a:pt x="116" y="179"/>
                    <a:pt x="179" y="116"/>
                    <a:pt x="256" y="116"/>
                  </a:cubicBezTo>
                  <a:cubicBezTo>
                    <a:pt x="1187" y="116"/>
                    <a:pt x="1187" y="116"/>
                    <a:pt x="1187" y="116"/>
                  </a:cubicBezTo>
                  <a:cubicBezTo>
                    <a:pt x="1219" y="116"/>
                    <a:pt x="1245" y="90"/>
                    <a:pt x="1245" y="58"/>
                  </a:cubicBezTo>
                  <a:cubicBezTo>
                    <a:pt x="1245" y="26"/>
                    <a:pt x="1219" y="0"/>
                    <a:pt x="1187" y="0"/>
                  </a:cubicBezTo>
                  <a:cubicBezTo>
                    <a:pt x="256" y="0"/>
                    <a:pt x="256" y="0"/>
                    <a:pt x="256" y="0"/>
                  </a:cubicBezTo>
                  <a:cubicBezTo>
                    <a:pt x="115" y="0"/>
                    <a:pt x="0" y="115"/>
                    <a:pt x="0" y="256"/>
                  </a:cubicBezTo>
                  <a:cubicBezTo>
                    <a:pt x="0" y="1303"/>
                    <a:pt x="0" y="1303"/>
                    <a:pt x="0" y="1303"/>
                  </a:cubicBezTo>
                  <a:cubicBezTo>
                    <a:pt x="0" y="1444"/>
                    <a:pt x="115" y="1559"/>
                    <a:pt x="256" y="1559"/>
                  </a:cubicBezTo>
                  <a:cubicBezTo>
                    <a:pt x="947" y="1559"/>
                    <a:pt x="947" y="1559"/>
                    <a:pt x="947" y="1559"/>
                  </a:cubicBezTo>
                  <a:cubicBezTo>
                    <a:pt x="978" y="1559"/>
                    <a:pt x="1004" y="1533"/>
                    <a:pt x="1004" y="1502"/>
                  </a:cubicBezTo>
                  <a:cubicBezTo>
                    <a:pt x="1004" y="1470"/>
                    <a:pt x="978" y="1444"/>
                    <a:pt x="947" y="1444"/>
                  </a:cubicBezTo>
                  <a:cubicBezTo>
                    <a:pt x="256" y="1444"/>
                    <a:pt x="256" y="1444"/>
                    <a:pt x="256" y="1444"/>
                  </a:cubicBezTo>
                  <a:cubicBezTo>
                    <a:pt x="179" y="1444"/>
                    <a:pt x="116" y="1381"/>
                    <a:pt x="116" y="1303"/>
                  </a:cubicBezTo>
                  <a:cubicBezTo>
                    <a:pt x="116" y="470"/>
                    <a:pt x="116" y="470"/>
                    <a:pt x="116" y="470"/>
                  </a:cubicBezTo>
                  <a:cubicBezTo>
                    <a:pt x="156" y="497"/>
                    <a:pt x="205" y="513"/>
                    <a:pt x="256" y="513"/>
                  </a:cubicBezTo>
                  <a:cubicBezTo>
                    <a:pt x="1130" y="513"/>
                    <a:pt x="1130" y="513"/>
                    <a:pt x="1130" y="513"/>
                  </a:cubicBezTo>
                  <a:cubicBezTo>
                    <a:pt x="1130" y="1502"/>
                    <a:pt x="1130" y="1502"/>
                    <a:pt x="1130" y="1502"/>
                  </a:cubicBezTo>
                  <a:cubicBezTo>
                    <a:pt x="1130" y="1534"/>
                    <a:pt x="1156" y="1560"/>
                    <a:pt x="1187" y="1560"/>
                  </a:cubicBezTo>
                  <a:cubicBezTo>
                    <a:pt x="1219" y="1560"/>
                    <a:pt x="1245" y="1534"/>
                    <a:pt x="1245" y="1502"/>
                  </a:cubicBezTo>
                  <a:cubicBezTo>
                    <a:pt x="1245" y="455"/>
                    <a:pt x="1245" y="455"/>
                    <a:pt x="1245" y="455"/>
                  </a:cubicBezTo>
                  <a:cubicBezTo>
                    <a:pt x="1245" y="423"/>
                    <a:pt x="1219" y="397"/>
                    <a:pt x="1187" y="397"/>
                  </a:cubicBezTo>
                  <a:close/>
                  <a:moveTo>
                    <a:pt x="1187" y="397"/>
                  </a:moveTo>
                  <a:cubicBezTo>
                    <a:pt x="1187" y="397"/>
                    <a:pt x="1187" y="397"/>
                    <a:pt x="1187" y="3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7" name="Freeform 48"/>
            <p:cNvSpPr>
              <a:spLocks noEditPoints="1"/>
            </p:cNvSpPr>
            <p:nvPr/>
          </p:nvSpPr>
          <p:spPr bwMode="auto">
            <a:xfrm>
              <a:off x="5688013" y="2573338"/>
              <a:ext cx="1258888" cy="141288"/>
            </a:xfrm>
            <a:custGeom>
              <a:avLst/>
              <a:gdLst>
                <a:gd name="T0" fmla="*/ 975 w 1033"/>
                <a:gd name="T1" fmla="*/ 0 h 115"/>
                <a:gd name="T2" fmla="*/ 58 w 1033"/>
                <a:gd name="T3" fmla="*/ 0 h 115"/>
                <a:gd name="T4" fmla="*/ 0 w 1033"/>
                <a:gd name="T5" fmla="*/ 58 h 115"/>
                <a:gd name="T6" fmla="*/ 58 w 1033"/>
                <a:gd name="T7" fmla="*/ 115 h 115"/>
                <a:gd name="T8" fmla="*/ 975 w 1033"/>
                <a:gd name="T9" fmla="*/ 115 h 115"/>
                <a:gd name="T10" fmla="*/ 1033 w 1033"/>
                <a:gd name="T11" fmla="*/ 58 h 115"/>
                <a:gd name="T12" fmla="*/ 975 w 1033"/>
                <a:gd name="T13" fmla="*/ 0 h 115"/>
                <a:gd name="T14" fmla="*/ 975 w 1033"/>
                <a:gd name="T15" fmla="*/ 0 h 115"/>
                <a:gd name="T16" fmla="*/ 975 w 1033"/>
                <a:gd name="T17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3" h="115">
                  <a:moveTo>
                    <a:pt x="975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8"/>
                  </a:cubicBezTo>
                  <a:cubicBezTo>
                    <a:pt x="0" y="90"/>
                    <a:pt x="26" y="115"/>
                    <a:pt x="58" y="115"/>
                  </a:cubicBezTo>
                  <a:cubicBezTo>
                    <a:pt x="975" y="115"/>
                    <a:pt x="975" y="115"/>
                    <a:pt x="975" y="115"/>
                  </a:cubicBezTo>
                  <a:cubicBezTo>
                    <a:pt x="1007" y="115"/>
                    <a:pt x="1033" y="90"/>
                    <a:pt x="1033" y="58"/>
                  </a:cubicBezTo>
                  <a:cubicBezTo>
                    <a:pt x="1033" y="26"/>
                    <a:pt x="1007" y="0"/>
                    <a:pt x="975" y="0"/>
                  </a:cubicBezTo>
                  <a:close/>
                  <a:moveTo>
                    <a:pt x="975" y="0"/>
                  </a:moveTo>
                  <a:cubicBezTo>
                    <a:pt x="975" y="0"/>
                    <a:pt x="975" y="0"/>
                    <a:pt x="97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8" name="Freeform 49"/>
            <p:cNvSpPr>
              <a:spLocks noEditPoints="1"/>
            </p:cNvSpPr>
            <p:nvPr/>
          </p:nvSpPr>
          <p:spPr bwMode="auto">
            <a:xfrm>
              <a:off x="5819775" y="3190876"/>
              <a:ext cx="736600" cy="655638"/>
            </a:xfrm>
            <a:custGeom>
              <a:avLst/>
              <a:gdLst>
                <a:gd name="T0" fmla="*/ 548 w 605"/>
                <a:gd name="T1" fmla="*/ 0 h 537"/>
                <a:gd name="T2" fmla="*/ 58 w 605"/>
                <a:gd name="T3" fmla="*/ 0 h 537"/>
                <a:gd name="T4" fmla="*/ 0 w 605"/>
                <a:gd name="T5" fmla="*/ 57 h 537"/>
                <a:gd name="T6" fmla="*/ 0 w 605"/>
                <a:gd name="T7" fmla="*/ 479 h 537"/>
                <a:gd name="T8" fmla="*/ 58 w 605"/>
                <a:gd name="T9" fmla="*/ 537 h 537"/>
                <a:gd name="T10" fmla="*/ 548 w 605"/>
                <a:gd name="T11" fmla="*/ 537 h 537"/>
                <a:gd name="T12" fmla="*/ 605 w 605"/>
                <a:gd name="T13" fmla="*/ 479 h 537"/>
                <a:gd name="T14" fmla="*/ 605 w 605"/>
                <a:gd name="T15" fmla="*/ 57 h 537"/>
                <a:gd name="T16" fmla="*/ 548 w 605"/>
                <a:gd name="T17" fmla="*/ 0 h 537"/>
                <a:gd name="T18" fmla="*/ 490 w 605"/>
                <a:gd name="T19" fmla="*/ 421 h 537"/>
                <a:gd name="T20" fmla="*/ 115 w 605"/>
                <a:gd name="T21" fmla="*/ 421 h 537"/>
                <a:gd name="T22" fmla="*/ 115 w 605"/>
                <a:gd name="T23" fmla="*/ 115 h 537"/>
                <a:gd name="T24" fmla="*/ 490 w 605"/>
                <a:gd name="T25" fmla="*/ 115 h 537"/>
                <a:gd name="T26" fmla="*/ 490 w 605"/>
                <a:gd name="T27" fmla="*/ 421 h 537"/>
                <a:gd name="T28" fmla="*/ 490 w 605"/>
                <a:gd name="T29" fmla="*/ 421 h 537"/>
                <a:gd name="T30" fmla="*/ 490 w 605"/>
                <a:gd name="T31" fmla="*/ 421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05" h="537">
                  <a:moveTo>
                    <a:pt x="548" y="0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26" y="0"/>
                    <a:pt x="0" y="26"/>
                    <a:pt x="0" y="57"/>
                  </a:cubicBezTo>
                  <a:cubicBezTo>
                    <a:pt x="0" y="479"/>
                    <a:pt x="0" y="479"/>
                    <a:pt x="0" y="479"/>
                  </a:cubicBezTo>
                  <a:cubicBezTo>
                    <a:pt x="0" y="511"/>
                    <a:pt x="26" y="537"/>
                    <a:pt x="58" y="537"/>
                  </a:cubicBezTo>
                  <a:cubicBezTo>
                    <a:pt x="548" y="537"/>
                    <a:pt x="548" y="537"/>
                    <a:pt x="548" y="537"/>
                  </a:cubicBezTo>
                  <a:cubicBezTo>
                    <a:pt x="579" y="537"/>
                    <a:pt x="605" y="511"/>
                    <a:pt x="605" y="479"/>
                  </a:cubicBezTo>
                  <a:cubicBezTo>
                    <a:pt x="605" y="57"/>
                    <a:pt x="605" y="57"/>
                    <a:pt x="605" y="57"/>
                  </a:cubicBezTo>
                  <a:cubicBezTo>
                    <a:pt x="605" y="26"/>
                    <a:pt x="579" y="0"/>
                    <a:pt x="548" y="0"/>
                  </a:cubicBezTo>
                  <a:close/>
                  <a:moveTo>
                    <a:pt x="490" y="421"/>
                  </a:moveTo>
                  <a:cubicBezTo>
                    <a:pt x="115" y="421"/>
                    <a:pt x="115" y="421"/>
                    <a:pt x="115" y="421"/>
                  </a:cubicBezTo>
                  <a:cubicBezTo>
                    <a:pt x="115" y="115"/>
                    <a:pt x="115" y="115"/>
                    <a:pt x="115" y="115"/>
                  </a:cubicBezTo>
                  <a:cubicBezTo>
                    <a:pt x="490" y="115"/>
                    <a:pt x="490" y="115"/>
                    <a:pt x="490" y="115"/>
                  </a:cubicBezTo>
                  <a:lnTo>
                    <a:pt x="490" y="421"/>
                  </a:lnTo>
                  <a:close/>
                  <a:moveTo>
                    <a:pt x="490" y="421"/>
                  </a:moveTo>
                  <a:cubicBezTo>
                    <a:pt x="490" y="421"/>
                    <a:pt x="490" y="421"/>
                    <a:pt x="490" y="4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9" name="Group 68"/>
          <p:cNvGrpSpPr/>
          <p:nvPr/>
        </p:nvGrpSpPr>
        <p:grpSpPr>
          <a:xfrm rot="16200000" flipH="1">
            <a:off x="6231038" y="1464169"/>
            <a:ext cx="236190" cy="236190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70" name="Rounded Rectangle 69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ounded Rectangle 70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2" name="Donut 71"/>
          <p:cNvSpPr/>
          <p:nvPr/>
        </p:nvSpPr>
        <p:spPr>
          <a:xfrm rot="16200000" flipH="1">
            <a:off x="5544447" y="1664000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/>
          <p:cNvGrpSpPr/>
          <p:nvPr/>
        </p:nvGrpSpPr>
        <p:grpSpPr>
          <a:xfrm rot="16200000" flipH="1">
            <a:off x="4194978" y="1572644"/>
            <a:ext cx="236190" cy="236190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74" name="Rounded Rectangle 73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ounded Rectangle 74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6" name="Donut 75"/>
          <p:cNvSpPr/>
          <p:nvPr/>
        </p:nvSpPr>
        <p:spPr>
          <a:xfrm rot="16200000" flipH="1">
            <a:off x="7079736" y="1314552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Donut 76"/>
          <p:cNvSpPr/>
          <p:nvPr/>
        </p:nvSpPr>
        <p:spPr>
          <a:xfrm rot="16200000" flipH="1">
            <a:off x="4625783" y="2089082"/>
            <a:ext cx="279247" cy="279247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8" name="Group 77"/>
          <p:cNvGrpSpPr/>
          <p:nvPr/>
        </p:nvGrpSpPr>
        <p:grpSpPr>
          <a:xfrm rot="16200000" flipH="1">
            <a:off x="7768113" y="2389756"/>
            <a:ext cx="139664" cy="139664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79" name="Rounded Rectangle 78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ounded Rectangle 79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" name="Donut 80"/>
          <p:cNvSpPr/>
          <p:nvPr/>
        </p:nvSpPr>
        <p:spPr>
          <a:xfrm rot="16200000" flipH="1">
            <a:off x="5887130" y="536056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2" name="Group 81"/>
          <p:cNvGrpSpPr/>
          <p:nvPr/>
        </p:nvGrpSpPr>
        <p:grpSpPr>
          <a:xfrm rot="16200000" flipH="1">
            <a:off x="4838957" y="693146"/>
            <a:ext cx="139664" cy="139664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83" name="Rounded Rectangle 82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ounded Rectangle 83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7" name="Freeform 46"/>
          <p:cNvSpPr>
            <a:spLocks noEditPoints="1"/>
          </p:cNvSpPr>
          <p:nvPr/>
        </p:nvSpPr>
        <p:spPr bwMode="auto">
          <a:xfrm>
            <a:off x="4937341" y="2701116"/>
            <a:ext cx="346203" cy="403513"/>
          </a:xfrm>
          <a:custGeom>
            <a:avLst/>
            <a:gdLst>
              <a:gd name="T0" fmla="*/ 1297 w 1345"/>
              <a:gd name="T1" fmla="*/ 1229 h 1565"/>
              <a:gd name="T2" fmla="*/ 1257 w 1345"/>
              <a:gd name="T3" fmla="*/ 1170 h 1565"/>
              <a:gd name="T4" fmla="*/ 1228 w 1345"/>
              <a:gd name="T5" fmla="*/ 1129 h 1565"/>
              <a:gd name="T6" fmla="*/ 1214 w 1345"/>
              <a:gd name="T7" fmla="*/ 1107 h 1565"/>
              <a:gd name="T8" fmla="*/ 1139 w 1345"/>
              <a:gd name="T9" fmla="*/ 992 h 1565"/>
              <a:gd name="T10" fmla="*/ 1066 w 1345"/>
              <a:gd name="T11" fmla="*/ 768 h 1565"/>
              <a:gd name="T12" fmla="*/ 1039 w 1345"/>
              <a:gd name="T13" fmla="*/ 587 h 1565"/>
              <a:gd name="T14" fmla="*/ 930 w 1345"/>
              <a:gd name="T15" fmla="*/ 394 h 1565"/>
              <a:gd name="T16" fmla="*/ 697 w 1345"/>
              <a:gd name="T17" fmla="*/ 344 h 1565"/>
              <a:gd name="T18" fmla="*/ 571 w 1345"/>
              <a:gd name="T19" fmla="*/ 297 h 1565"/>
              <a:gd name="T20" fmla="*/ 554 w 1345"/>
              <a:gd name="T21" fmla="*/ 233 h 1565"/>
              <a:gd name="T22" fmla="*/ 669 w 1345"/>
              <a:gd name="T23" fmla="*/ 118 h 1565"/>
              <a:gd name="T24" fmla="*/ 784 w 1345"/>
              <a:gd name="T25" fmla="*/ 195 h 1565"/>
              <a:gd name="T26" fmla="*/ 858 w 1345"/>
              <a:gd name="T27" fmla="*/ 228 h 1565"/>
              <a:gd name="T28" fmla="*/ 891 w 1345"/>
              <a:gd name="T29" fmla="*/ 154 h 1565"/>
              <a:gd name="T30" fmla="*/ 666 w 1345"/>
              <a:gd name="T31" fmla="*/ 3 h 1565"/>
              <a:gd name="T32" fmla="*/ 508 w 1345"/>
              <a:gd name="T33" fmla="*/ 72 h 1565"/>
              <a:gd name="T34" fmla="*/ 439 w 1345"/>
              <a:gd name="T35" fmla="*/ 230 h 1565"/>
              <a:gd name="T36" fmla="*/ 472 w 1345"/>
              <a:gd name="T37" fmla="*/ 356 h 1565"/>
              <a:gd name="T38" fmla="*/ 724 w 1345"/>
              <a:gd name="T39" fmla="*/ 456 h 1565"/>
              <a:gd name="T40" fmla="*/ 857 w 1345"/>
              <a:gd name="T41" fmla="*/ 483 h 1565"/>
              <a:gd name="T42" fmla="*/ 857 w 1345"/>
              <a:gd name="T43" fmla="*/ 483 h 1565"/>
              <a:gd name="T44" fmla="*/ 927 w 1345"/>
              <a:gd name="T45" fmla="*/ 609 h 1565"/>
              <a:gd name="T46" fmla="*/ 951 w 1345"/>
              <a:gd name="T47" fmla="*/ 778 h 1565"/>
              <a:gd name="T48" fmla="*/ 1041 w 1345"/>
              <a:gd name="T49" fmla="*/ 1052 h 1565"/>
              <a:gd name="T50" fmla="*/ 1118 w 1345"/>
              <a:gd name="T51" fmla="*/ 1171 h 1565"/>
              <a:gd name="T52" fmla="*/ 1133 w 1345"/>
              <a:gd name="T53" fmla="*/ 1192 h 1565"/>
              <a:gd name="T54" fmla="*/ 1163 w 1345"/>
              <a:gd name="T55" fmla="*/ 1236 h 1565"/>
              <a:gd name="T56" fmla="*/ 1200 w 1345"/>
              <a:gd name="T57" fmla="*/ 1290 h 1565"/>
              <a:gd name="T58" fmla="*/ 1211 w 1345"/>
              <a:gd name="T59" fmla="*/ 1321 h 1565"/>
              <a:gd name="T60" fmla="*/ 1191 w 1345"/>
              <a:gd name="T61" fmla="*/ 1348 h 1565"/>
              <a:gd name="T62" fmla="*/ 1102 w 1345"/>
              <a:gd name="T63" fmla="*/ 1391 h 1565"/>
              <a:gd name="T64" fmla="*/ 749 w 1345"/>
              <a:gd name="T65" fmla="*/ 1449 h 1565"/>
              <a:gd name="T66" fmla="*/ 596 w 1345"/>
              <a:gd name="T67" fmla="*/ 1449 h 1565"/>
              <a:gd name="T68" fmla="*/ 243 w 1345"/>
              <a:gd name="T69" fmla="*/ 1391 h 1565"/>
              <a:gd name="T70" fmla="*/ 154 w 1345"/>
              <a:gd name="T71" fmla="*/ 1348 h 1565"/>
              <a:gd name="T72" fmla="*/ 134 w 1345"/>
              <a:gd name="T73" fmla="*/ 1321 h 1565"/>
              <a:gd name="T74" fmla="*/ 145 w 1345"/>
              <a:gd name="T75" fmla="*/ 1290 h 1565"/>
              <a:gd name="T76" fmla="*/ 182 w 1345"/>
              <a:gd name="T77" fmla="*/ 1236 h 1565"/>
              <a:gd name="T78" fmla="*/ 212 w 1345"/>
              <a:gd name="T79" fmla="*/ 1192 h 1565"/>
              <a:gd name="T80" fmla="*/ 227 w 1345"/>
              <a:gd name="T81" fmla="*/ 1171 h 1565"/>
              <a:gd name="T82" fmla="*/ 304 w 1345"/>
              <a:gd name="T83" fmla="*/ 1052 h 1565"/>
              <a:gd name="T84" fmla="*/ 394 w 1345"/>
              <a:gd name="T85" fmla="*/ 778 h 1565"/>
              <a:gd name="T86" fmla="*/ 418 w 1345"/>
              <a:gd name="T87" fmla="*/ 609 h 1565"/>
              <a:gd name="T88" fmla="*/ 438 w 1345"/>
              <a:gd name="T89" fmla="*/ 547 h 1565"/>
              <a:gd name="T90" fmla="*/ 411 w 1345"/>
              <a:gd name="T91" fmla="*/ 470 h 1565"/>
              <a:gd name="T92" fmla="*/ 334 w 1345"/>
              <a:gd name="T93" fmla="*/ 498 h 1565"/>
              <a:gd name="T94" fmla="*/ 305 w 1345"/>
              <a:gd name="T95" fmla="*/ 587 h 1565"/>
              <a:gd name="T96" fmla="*/ 279 w 1345"/>
              <a:gd name="T97" fmla="*/ 767 h 1565"/>
              <a:gd name="T98" fmla="*/ 205 w 1345"/>
              <a:gd name="T99" fmla="*/ 992 h 1565"/>
              <a:gd name="T100" fmla="*/ 131 w 1345"/>
              <a:gd name="T101" fmla="*/ 1107 h 1565"/>
              <a:gd name="T102" fmla="*/ 116 w 1345"/>
              <a:gd name="T103" fmla="*/ 1128 h 1565"/>
              <a:gd name="T104" fmla="*/ 87 w 1345"/>
              <a:gd name="T105" fmla="*/ 1170 h 1565"/>
              <a:gd name="T106" fmla="*/ 47 w 1345"/>
              <a:gd name="T107" fmla="*/ 1228 h 1565"/>
              <a:gd name="T108" fmla="*/ 79 w 1345"/>
              <a:gd name="T109" fmla="*/ 1436 h 1565"/>
              <a:gd name="T110" fmla="*/ 208 w 1345"/>
              <a:gd name="T111" fmla="*/ 1502 h 1565"/>
              <a:gd name="T112" fmla="*/ 592 w 1345"/>
              <a:gd name="T113" fmla="*/ 1565 h 1565"/>
              <a:gd name="T114" fmla="*/ 753 w 1345"/>
              <a:gd name="T115" fmla="*/ 1565 h 1565"/>
              <a:gd name="T116" fmla="*/ 1137 w 1345"/>
              <a:gd name="T117" fmla="*/ 1502 h 1565"/>
              <a:gd name="T118" fmla="*/ 1266 w 1345"/>
              <a:gd name="T119" fmla="*/ 1436 h 1565"/>
              <a:gd name="T120" fmla="*/ 1297 w 1345"/>
              <a:gd name="T121" fmla="*/ 1229 h 1565"/>
              <a:gd name="T122" fmla="*/ 1297 w 1345"/>
              <a:gd name="T123" fmla="*/ 1229 h 1565"/>
              <a:gd name="T124" fmla="*/ 1297 w 1345"/>
              <a:gd name="T125" fmla="*/ 1229 h 15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45" h="1565">
                <a:moveTo>
                  <a:pt x="1297" y="1229"/>
                </a:moveTo>
                <a:cubicBezTo>
                  <a:pt x="1284" y="1209"/>
                  <a:pt x="1270" y="1189"/>
                  <a:pt x="1257" y="1170"/>
                </a:cubicBezTo>
                <a:cubicBezTo>
                  <a:pt x="1247" y="1156"/>
                  <a:pt x="1237" y="1142"/>
                  <a:pt x="1228" y="1129"/>
                </a:cubicBezTo>
                <a:cubicBezTo>
                  <a:pt x="1223" y="1121"/>
                  <a:pt x="1219" y="1114"/>
                  <a:pt x="1214" y="1107"/>
                </a:cubicBezTo>
                <a:cubicBezTo>
                  <a:pt x="1189" y="1070"/>
                  <a:pt x="1163" y="1031"/>
                  <a:pt x="1139" y="992"/>
                </a:cubicBezTo>
                <a:cubicBezTo>
                  <a:pt x="1098" y="925"/>
                  <a:pt x="1074" y="851"/>
                  <a:pt x="1066" y="768"/>
                </a:cubicBezTo>
                <a:cubicBezTo>
                  <a:pt x="1060" y="707"/>
                  <a:pt x="1051" y="646"/>
                  <a:pt x="1039" y="587"/>
                </a:cubicBezTo>
                <a:cubicBezTo>
                  <a:pt x="1023" y="505"/>
                  <a:pt x="986" y="440"/>
                  <a:pt x="930" y="394"/>
                </a:cubicBezTo>
                <a:cubicBezTo>
                  <a:pt x="866" y="341"/>
                  <a:pt x="783" y="324"/>
                  <a:pt x="697" y="344"/>
                </a:cubicBezTo>
                <a:cubicBezTo>
                  <a:pt x="646" y="357"/>
                  <a:pt x="595" y="337"/>
                  <a:pt x="571" y="297"/>
                </a:cubicBezTo>
                <a:cubicBezTo>
                  <a:pt x="559" y="278"/>
                  <a:pt x="554" y="256"/>
                  <a:pt x="554" y="233"/>
                </a:cubicBezTo>
                <a:cubicBezTo>
                  <a:pt x="556" y="172"/>
                  <a:pt x="608" y="120"/>
                  <a:pt x="669" y="118"/>
                </a:cubicBezTo>
                <a:cubicBezTo>
                  <a:pt x="720" y="117"/>
                  <a:pt x="766" y="148"/>
                  <a:pt x="784" y="195"/>
                </a:cubicBezTo>
                <a:cubicBezTo>
                  <a:pt x="795" y="224"/>
                  <a:pt x="828" y="239"/>
                  <a:pt x="858" y="228"/>
                </a:cubicBezTo>
                <a:cubicBezTo>
                  <a:pt x="888" y="217"/>
                  <a:pt x="903" y="183"/>
                  <a:pt x="891" y="154"/>
                </a:cubicBezTo>
                <a:cubicBezTo>
                  <a:pt x="856" y="61"/>
                  <a:pt x="765" y="0"/>
                  <a:pt x="666" y="3"/>
                </a:cubicBezTo>
                <a:cubicBezTo>
                  <a:pt x="607" y="5"/>
                  <a:pt x="550" y="29"/>
                  <a:pt x="508" y="72"/>
                </a:cubicBezTo>
                <a:cubicBezTo>
                  <a:pt x="465" y="115"/>
                  <a:pt x="441" y="171"/>
                  <a:pt x="439" y="230"/>
                </a:cubicBezTo>
                <a:cubicBezTo>
                  <a:pt x="438" y="274"/>
                  <a:pt x="449" y="318"/>
                  <a:pt x="472" y="356"/>
                </a:cubicBezTo>
                <a:cubicBezTo>
                  <a:pt x="522" y="440"/>
                  <a:pt x="623" y="480"/>
                  <a:pt x="724" y="456"/>
                </a:cubicBezTo>
                <a:cubicBezTo>
                  <a:pt x="760" y="447"/>
                  <a:pt x="812" y="445"/>
                  <a:pt x="857" y="483"/>
                </a:cubicBezTo>
                <a:cubicBezTo>
                  <a:pt x="857" y="483"/>
                  <a:pt x="857" y="483"/>
                  <a:pt x="857" y="483"/>
                </a:cubicBezTo>
                <a:cubicBezTo>
                  <a:pt x="893" y="512"/>
                  <a:pt x="916" y="553"/>
                  <a:pt x="927" y="609"/>
                </a:cubicBezTo>
                <a:cubicBezTo>
                  <a:pt x="938" y="664"/>
                  <a:pt x="946" y="721"/>
                  <a:pt x="951" y="778"/>
                </a:cubicBezTo>
                <a:cubicBezTo>
                  <a:pt x="961" y="878"/>
                  <a:pt x="991" y="970"/>
                  <a:pt x="1041" y="1052"/>
                </a:cubicBezTo>
                <a:cubicBezTo>
                  <a:pt x="1066" y="1093"/>
                  <a:pt x="1093" y="1132"/>
                  <a:pt x="1118" y="1171"/>
                </a:cubicBezTo>
                <a:cubicBezTo>
                  <a:pt x="1123" y="1178"/>
                  <a:pt x="1128" y="1185"/>
                  <a:pt x="1133" y="1192"/>
                </a:cubicBezTo>
                <a:cubicBezTo>
                  <a:pt x="1143" y="1207"/>
                  <a:pt x="1153" y="1222"/>
                  <a:pt x="1163" y="1236"/>
                </a:cubicBezTo>
                <a:cubicBezTo>
                  <a:pt x="1176" y="1254"/>
                  <a:pt x="1189" y="1272"/>
                  <a:pt x="1200" y="1290"/>
                </a:cubicBezTo>
                <a:cubicBezTo>
                  <a:pt x="1205" y="1298"/>
                  <a:pt x="1213" y="1311"/>
                  <a:pt x="1211" y="1321"/>
                </a:cubicBezTo>
                <a:cubicBezTo>
                  <a:pt x="1210" y="1328"/>
                  <a:pt x="1203" y="1338"/>
                  <a:pt x="1191" y="1348"/>
                </a:cubicBezTo>
                <a:cubicBezTo>
                  <a:pt x="1166" y="1369"/>
                  <a:pt x="1134" y="1381"/>
                  <a:pt x="1102" y="1391"/>
                </a:cubicBezTo>
                <a:cubicBezTo>
                  <a:pt x="1001" y="1424"/>
                  <a:pt x="889" y="1442"/>
                  <a:pt x="749" y="1449"/>
                </a:cubicBezTo>
                <a:cubicBezTo>
                  <a:pt x="596" y="1449"/>
                  <a:pt x="596" y="1449"/>
                  <a:pt x="596" y="1449"/>
                </a:cubicBezTo>
                <a:cubicBezTo>
                  <a:pt x="456" y="1442"/>
                  <a:pt x="344" y="1424"/>
                  <a:pt x="243" y="1391"/>
                </a:cubicBezTo>
                <a:cubicBezTo>
                  <a:pt x="212" y="1381"/>
                  <a:pt x="179" y="1369"/>
                  <a:pt x="154" y="1348"/>
                </a:cubicBezTo>
                <a:cubicBezTo>
                  <a:pt x="142" y="1337"/>
                  <a:pt x="135" y="1328"/>
                  <a:pt x="134" y="1321"/>
                </a:cubicBezTo>
                <a:cubicBezTo>
                  <a:pt x="132" y="1311"/>
                  <a:pt x="140" y="1298"/>
                  <a:pt x="145" y="1290"/>
                </a:cubicBezTo>
                <a:cubicBezTo>
                  <a:pt x="156" y="1272"/>
                  <a:pt x="169" y="1254"/>
                  <a:pt x="182" y="1236"/>
                </a:cubicBezTo>
                <a:cubicBezTo>
                  <a:pt x="192" y="1222"/>
                  <a:pt x="202" y="1207"/>
                  <a:pt x="212" y="1192"/>
                </a:cubicBezTo>
                <a:cubicBezTo>
                  <a:pt x="217" y="1185"/>
                  <a:pt x="222" y="1178"/>
                  <a:pt x="227" y="1171"/>
                </a:cubicBezTo>
                <a:cubicBezTo>
                  <a:pt x="252" y="1132"/>
                  <a:pt x="279" y="1093"/>
                  <a:pt x="304" y="1052"/>
                </a:cubicBezTo>
                <a:cubicBezTo>
                  <a:pt x="354" y="970"/>
                  <a:pt x="384" y="878"/>
                  <a:pt x="394" y="778"/>
                </a:cubicBezTo>
                <a:cubicBezTo>
                  <a:pt x="399" y="721"/>
                  <a:pt x="407" y="664"/>
                  <a:pt x="418" y="609"/>
                </a:cubicBezTo>
                <a:cubicBezTo>
                  <a:pt x="423" y="586"/>
                  <a:pt x="429" y="565"/>
                  <a:pt x="438" y="547"/>
                </a:cubicBezTo>
                <a:cubicBezTo>
                  <a:pt x="452" y="518"/>
                  <a:pt x="439" y="484"/>
                  <a:pt x="411" y="470"/>
                </a:cubicBezTo>
                <a:cubicBezTo>
                  <a:pt x="382" y="457"/>
                  <a:pt x="348" y="469"/>
                  <a:pt x="334" y="498"/>
                </a:cubicBezTo>
                <a:cubicBezTo>
                  <a:pt x="321" y="525"/>
                  <a:pt x="311" y="555"/>
                  <a:pt x="305" y="587"/>
                </a:cubicBezTo>
                <a:cubicBezTo>
                  <a:pt x="293" y="645"/>
                  <a:pt x="284" y="706"/>
                  <a:pt x="279" y="767"/>
                </a:cubicBezTo>
                <a:cubicBezTo>
                  <a:pt x="271" y="850"/>
                  <a:pt x="247" y="924"/>
                  <a:pt x="205" y="992"/>
                </a:cubicBezTo>
                <a:cubicBezTo>
                  <a:pt x="181" y="1030"/>
                  <a:pt x="156" y="1069"/>
                  <a:pt x="131" y="1107"/>
                </a:cubicBezTo>
                <a:cubicBezTo>
                  <a:pt x="126" y="1114"/>
                  <a:pt x="121" y="1121"/>
                  <a:pt x="116" y="1128"/>
                </a:cubicBezTo>
                <a:cubicBezTo>
                  <a:pt x="107" y="1142"/>
                  <a:pt x="97" y="1155"/>
                  <a:pt x="87" y="1170"/>
                </a:cubicBezTo>
                <a:cubicBezTo>
                  <a:pt x="74" y="1189"/>
                  <a:pt x="60" y="1208"/>
                  <a:pt x="47" y="1228"/>
                </a:cubicBezTo>
                <a:cubicBezTo>
                  <a:pt x="0" y="1304"/>
                  <a:pt x="11" y="1377"/>
                  <a:pt x="79" y="1436"/>
                </a:cubicBezTo>
                <a:cubicBezTo>
                  <a:pt x="119" y="1470"/>
                  <a:pt x="164" y="1488"/>
                  <a:pt x="208" y="1502"/>
                </a:cubicBezTo>
                <a:cubicBezTo>
                  <a:pt x="319" y="1538"/>
                  <a:pt x="441" y="1558"/>
                  <a:pt x="592" y="1565"/>
                </a:cubicBezTo>
                <a:cubicBezTo>
                  <a:pt x="753" y="1565"/>
                  <a:pt x="753" y="1565"/>
                  <a:pt x="753" y="1565"/>
                </a:cubicBezTo>
                <a:cubicBezTo>
                  <a:pt x="904" y="1558"/>
                  <a:pt x="1026" y="1538"/>
                  <a:pt x="1137" y="1502"/>
                </a:cubicBezTo>
                <a:cubicBezTo>
                  <a:pt x="1180" y="1488"/>
                  <a:pt x="1226" y="1471"/>
                  <a:pt x="1266" y="1436"/>
                </a:cubicBezTo>
                <a:cubicBezTo>
                  <a:pt x="1334" y="1377"/>
                  <a:pt x="1345" y="1303"/>
                  <a:pt x="1297" y="1229"/>
                </a:cubicBezTo>
                <a:close/>
                <a:moveTo>
                  <a:pt x="1297" y="1229"/>
                </a:moveTo>
                <a:cubicBezTo>
                  <a:pt x="1297" y="1229"/>
                  <a:pt x="1297" y="1229"/>
                  <a:pt x="1297" y="1229"/>
                </a:cubicBez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448039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661916" y="2774854"/>
            <a:ext cx="3530083" cy="1991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400" b="1" dirty="0" smtClean="0"/>
              <a:t> </a:t>
            </a:r>
            <a:r>
              <a:rPr lang="en-ID" sz="1400" b="1" dirty="0" smtClean="0"/>
              <a:t>M</a:t>
            </a:r>
            <a:r>
              <a:rPr lang="en-US" sz="1400" b="1" dirty="0" err="1"/>
              <a:t>eminimalisirkan</a:t>
            </a:r>
            <a:r>
              <a:rPr lang="en-US" sz="1400" b="1" dirty="0"/>
              <a:t> </a:t>
            </a:r>
            <a:r>
              <a:rPr lang="en-US" sz="1400" b="1" dirty="0" err="1"/>
              <a:t>terjadinya</a:t>
            </a:r>
            <a:r>
              <a:rPr lang="en-US" sz="1400" b="1" dirty="0"/>
              <a:t> </a:t>
            </a:r>
            <a:r>
              <a:rPr lang="en-US" sz="1400" b="1" dirty="0" err="1" smtClean="0"/>
              <a:t>kecelakaan</a:t>
            </a:r>
            <a:r>
              <a:rPr lang="id-ID" sz="1400" b="1" dirty="0"/>
              <a:t> </a:t>
            </a:r>
            <a:r>
              <a:rPr lang="en-US" sz="1400" b="1" dirty="0" err="1" smtClean="0"/>
              <a:t>kerja</a:t>
            </a:r>
            <a:r>
              <a:rPr lang="id-ID" sz="1400" b="1" dirty="0" smtClean="0"/>
              <a:t> </a:t>
            </a:r>
            <a:r>
              <a:rPr lang="en-ID" sz="1400" b="1" dirty="0" smtClean="0"/>
              <a:t>yang </a:t>
            </a:r>
            <a:r>
              <a:rPr lang="en-ID" sz="1400" b="1" dirty="0" err="1" smtClean="0"/>
              <a:t>diakibatkan</a:t>
            </a:r>
            <a:r>
              <a:rPr lang="id-ID" sz="1400" b="1" dirty="0"/>
              <a:t> </a:t>
            </a:r>
            <a:r>
              <a:rPr lang="en-ID" sz="1400" b="1" dirty="0" err="1" smtClean="0"/>
              <a:t>oleh</a:t>
            </a:r>
            <a:r>
              <a:rPr lang="en-ID" sz="1400" b="1" dirty="0" smtClean="0"/>
              <a:t> </a:t>
            </a:r>
            <a:r>
              <a:rPr lang="en-US" sz="1400" b="1" dirty="0" err="1" smtClean="0"/>
              <a:t>ketidak</a:t>
            </a:r>
            <a:r>
              <a:rPr lang="id-ID" sz="1400" b="1" dirty="0" smtClean="0"/>
              <a:t> </a:t>
            </a:r>
            <a:r>
              <a:rPr lang="en-US" sz="1400" b="1" dirty="0" err="1" smtClean="0"/>
              <a:t>disiplinan</a:t>
            </a:r>
            <a:r>
              <a:rPr lang="en-US" sz="1400" b="1" dirty="0" smtClean="0"/>
              <a:t> </a:t>
            </a:r>
            <a:r>
              <a:rPr lang="id-ID" sz="1400" b="1" dirty="0" smtClean="0"/>
              <a:t>pekerja </a:t>
            </a:r>
            <a:r>
              <a:rPr lang="en-US" sz="1400" b="1" dirty="0" err="1"/>
              <a:t>dalam</a:t>
            </a:r>
            <a:r>
              <a:rPr lang="en-US" sz="1400" b="1" dirty="0"/>
              <a:t> </a:t>
            </a:r>
            <a:r>
              <a:rPr lang="en-US" sz="1400" b="1" dirty="0" err="1"/>
              <a:t>menggunakan</a:t>
            </a:r>
            <a:r>
              <a:rPr lang="en-US" sz="1400" b="1" dirty="0"/>
              <a:t> </a:t>
            </a:r>
            <a:r>
              <a:rPr lang="id-ID" sz="1400" b="1" dirty="0"/>
              <a:t>Atribut Pelindung</a:t>
            </a:r>
            <a:r>
              <a:rPr lang="en-US" sz="1400" b="1" dirty="0"/>
              <a:t> </a:t>
            </a:r>
            <a:r>
              <a:rPr lang="en-US" sz="1400" b="1" dirty="0" err="1"/>
              <a:t>Diri</a:t>
            </a:r>
            <a:r>
              <a:rPr lang="id-ID" sz="1400" b="1" dirty="0"/>
              <a:t> (APD)</a:t>
            </a:r>
            <a:r>
              <a:rPr lang="en-US" sz="1400" b="1" dirty="0"/>
              <a:t> di area </a:t>
            </a:r>
            <a:r>
              <a:rPr lang="en-US" sz="1400" b="1" dirty="0" err="1" smtClean="0"/>
              <a:t>kilang</a:t>
            </a:r>
            <a:r>
              <a:rPr lang="id-ID" sz="1400" b="1" dirty="0"/>
              <a:t> </a:t>
            </a:r>
            <a:r>
              <a:rPr lang="id-ID" sz="1400" b="1" dirty="0" smtClean="0"/>
              <a:t>PT</a:t>
            </a:r>
            <a:r>
              <a:rPr lang="id-ID" sz="1400" b="1" dirty="0"/>
              <a:t>. </a:t>
            </a:r>
            <a:r>
              <a:rPr lang="id-ID" sz="1400" b="1" dirty="0" smtClean="0"/>
              <a:t>Pertamina </a:t>
            </a:r>
            <a:r>
              <a:rPr lang="en-US" sz="1400" b="1" dirty="0"/>
              <a:t>RU VI </a:t>
            </a:r>
            <a:r>
              <a:rPr lang="id-ID" sz="1400" b="1" dirty="0"/>
              <a:t>Balongan Indramayu</a:t>
            </a:r>
            <a:endParaRPr lang="id-ID" sz="1400" b="1" dirty="0">
              <a:effectLst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9017" y="2716798"/>
            <a:ext cx="30264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lnSpc>
                <a:spcPct val="150000"/>
              </a:lnSpc>
            </a:pPr>
            <a:r>
              <a:rPr lang="id-ID" sz="1200" b="1" dirty="0" smtClean="0"/>
              <a:t>01. </a:t>
            </a:r>
            <a:r>
              <a:rPr lang="en-US" sz="1200" b="1" dirty="0" smtClean="0"/>
              <a:t>M</a:t>
            </a:r>
            <a:r>
              <a:rPr lang="id-ID" sz="1200" b="1" dirty="0"/>
              <a:t>eningkatkan keamanan </a:t>
            </a:r>
            <a:r>
              <a:rPr lang="id-ID" sz="1200" b="1" dirty="0" smtClean="0"/>
              <a:t>dan keselamatan </a:t>
            </a:r>
            <a:r>
              <a:rPr lang="id-ID" sz="1200" b="1" dirty="0"/>
              <a:t>pekerja pada area kilang.</a:t>
            </a:r>
            <a:endParaRPr lang="id-ID" sz="1200" b="1" dirty="0">
              <a:effectLst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99017" y="4196536"/>
            <a:ext cx="30264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lnSpc>
                <a:spcPct val="150000"/>
              </a:lnSpc>
            </a:pPr>
            <a:r>
              <a:rPr lang="en-US" sz="1200" b="1" dirty="0" smtClean="0">
                <a:solidFill>
                  <a:schemeClr val="bg2">
                    <a:lumMod val="10000"/>
                  </a:schemeClr>
                </a:solidFill>
              </a:rPr>
              <a:t>0</a:t>
            </a:r>
            <a:r>
              <a:rPr lang="id-ID" sz="1200" b="1" dirty="0" smtClean="0">
                <a:solidFill>
                  <a:schemeClr val="bg2">
                    <a:lumMod val="10000"/>
                  </a:schemeClr>
                </a:solidFill>
              </a:rPr>
              <a:t>2</a:t>
            </a:r>
            <a:r>
              <a:rPr lang="en-US" sz="1200" b="1" dirty="0" smtClean="0">
                <a:solidFill>
                  <a:schemeClr val="bg2">
                    <a:lumMod val="10000"/>
                  </a:schemeClr>
                </a:solidFill>
              </a:rPr>
              <a:t>.</a:t>
            </a:r>
            <a:r>
              <a:rPr lang="id-ID" sz="1200" b="1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ID" sz="1200" b="1" dirty="0" smtClean="0"/>
              <a:t>Me</a:t>
            </a:r>
            <a:r>
              <a:rPr lang="id-ID" sz="1200" b="1" dirty="0"/>
              <a:t>mudahkan petugas keamanan area kilang dalam memastikan perlengkapan atribut pekerja sudah sesuai dengan ketentuan perusahaan</a:t>
            </a:r>
            <a:r>
              <a:rPr lang="en-US" sz="1200" b="1" dirty="0"/>
              <a:t>.</a:t>
            </a:r>
            <a:endParaRPr lang="id-ID" sz="1200" b="1" dirty="0">
              <a:effectLst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70062" y="894894"/>
            <a:ext cx="86486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4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TUJUAN &amp; MANFAAT</a:t>
            </a:r>
            <a:endParaRPr lang="en-US" sz="4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9" name="Freeform 5"/>
          <p:cNvSpPr>
            <a:spLocks/>
          </p:cNvSpPr>
          <p:nvPr/>
        </p:nvSpPr>
        <p:spPr bwMode="auto">
          <a:xfrm>
            <a:off x="6094413" y="3201988"/>
            <a:ext cx="1801813" cy="2205038"/>
          </a:xfrm>
          <a:custGeom>
            <a:avLst/>
            <a:gdLst>
              <a:gd name="T0" fmla="*/ 692 w 1782"/>
              <a:gd name="T1" fmla="*/ 0 h 2180"/>
              <a:gd name="T2" fmla="*/ 166 w 1782"/>
              <a:gd name="T3" fmla="*/ 135 h 2180"/>
              <a:gd name="T4" fmla="*/ 552 w 1782"/>
              <a:gd name="T5" fmla="*/ 834 h 2180"/>
              <a:gd name="T6" fmla="*/ 549 w 1782"/>
              <a:gd name="T7" fmla="*/ 838 h 2180"/>
              <a:gd name="T8" fmla="*/ 692 w 1782"/>
              <a:gd name="T9" fmla="*/ 800 h 2180"/>
              <a:gd name="T10" fmla="*/ 897 w 1782"/>
              <a:gd name="T11" fmla="*/ 885 h 2180"/>
              <a:gd name="T12" fmla="*/ 982 w 1782"/>
              <a:gd name="T13" fmla="*/ 1090 h 2180"/>
              <a:gd name="T14" fmla="*/ 897 w 1782"/>
              <a:gd name="T15" fmla="*/ 1295 h 2180"/>
              <a:gd name="T16" fmla="*/ 692 w 1782"/>
              <a:gd name="T17" fmla="*/ 1380 h 2180"/>
              <a:gd name="T18" fmla="*/ 487 w 1782"/>
              <a:gd name="T19" fmla="*/ 1295 h 2180"/>
              <a:gd name="T20" fmla="*/ 402 w 1782"/>
              <a:gd name="T21" fmla="*/ 1093 h 2180"/>
              <a:gd name="T22" fmla="*/ 402 w 1782"/>
              <a:gd name="T23" fmla="*/ 1094 h 2180"/>
              <a:gd name="T24" fmla="*/ 402 w 1782"/>
              <a:gd name="T25" fmla="*/ 1094 h 2180"/>
              <a:gd name="T26" fmla="*/ 0 w 1782"/>
              <a:gd name="T27" fmla="*/ 1933 h 2180"/>
              <a:gd name="T28" fmla="*/ 692 w 1782"/>
              <a:gd name="T29" fmla="*/ 2180 h 2180"/>
              <a:gd name="T30" fmla="*/ 1782 w 1782"/>
              <a:gd name="T31" fmla="*/ 1090 h 2180"/>
              <a:gd name="T32" fmla="*/ 692 w 1782"/>
              <a:gd name="T33" fmla="*/ 0 h 2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782" h="2180">
                <a:moveTo>
                  <a:pt x="692" y="0"/>
                </a:moveTo>
                <a:cubicBezTo>
                  <a:pt x="501" y="0"/>
                  <a:pt x="322" y="49"/>
                  <a:pt x="166" y="135"/>
                </a:cubicBezTo>
                <a:cubicBezTo>
                  <a:pt x="552" y="834"/>
                  <a:pt x="552" y="834"/>
                  <a:pt x="552" y="834"/>
                </a:cubicBezTo>
                <a:cubicBezTo>
                  <a:pt x="549" y="838"/>
                  <a:pt x="549" y="838"/>
                  <a:pt x="549" y="838"/>
                </a:cubicBezTo>
                <a:cubicBezTo>
                  <a:pt x="585" y="817"/>
                  <a:pt x="633" y="800"/>
                  <a:pt x="692" y="800"/>
                </a:cubicBezTo>
                <a:cubicBezTo>
                  <a:pt x="797" y="800"/>
                  <a:pt x="865" y="853"/>
                  <a:pt x="897" y="885"/>
                </a:cubicBezTo>
                <a:cubicBezTo>
                  <a:pt x="929" y="917"/>
                  <a:pt x="982" y="985"/>
                  <a:pt x="982" y="1090"/>
                </a:cubicBezTo>
                <a:cubicBezTo>
                  <a:pt x="982" y="1195"/>
                  <a:pt x="929" y="1263"/>
                  <a:pt x="897" y="1295"/>
                </a:cubicBezTo>
                <a:cubicBezTo>
                  <a:pt x="865" y="1327"/>
                  <a:pt x="797" y="1380"/>
                  <a:pt x="692" y="1380"/>
                </a:cubicBezTo>
                <a:cubicBezTo>
                  <a:pt x="587" y="1380"/>
                  <a:pt x="519" y="1327"/>
                  <a:pt x="487" y="1295"/>
                </a:cubicBezTo>
                <a:cubicBezTo>
                  <a:pt x="455" y="1264"/>
                  <a:pt x="403" y="1196"/>
                  <a:pt x="402" y="1093"/>
                </a:cubicBezTo>
                <a:cubicBezTo>
                  <a:pt x="402" y="1094"/>
                  <a:pt x="402" y="1094"/>
                  <a:pt x="402" y="1094"/>
                </a:cubicBezTo>
                <a:cubicBezTo>
                  <a:pt x="402" y="1094"/>
                  <a:pt x="402" y="1094"/>
                  <a:pt x="402" y="1094"/>
                </a:cubicBezTo>
                <a:cubicBezTo>
                  <a:pt x="400" y="1430"/>
                  <a:pt x="244" y="1734"/>
                  <a:pt x="0" y="1933"/>
                </a:cubicBezTo>
                <a:cubicBezTo>
                  <a:pt x="188" y="2088"/>
                  <a:pt x="429" y="2180"/>
                  <a:pt x="692" y="2180"/>
                </a:cubicBezTo>
                <a:cubicBezTo>
                  <a:pt x="1294" y="2180"/>
                  <a:pt x="1782" y="1692"/>
                  <a:pt x="1782" y="1090"/>
                </a:cubicBezTo>
                <a:cubicBezTo>
                  <a:pt x="1782" y="488"/>
                  <a:pt x="1294" y="0"/>
                  <a:pt x="692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6"/>
          <p:cNvSpPr>
            <a:spLocks/>
          </p:cNvSpPr>
          <p:nvPr/>
        </p:nvSpPr>
        <p:spPr bwMode="auto">
          <a:xfrm>
            <a:off x="4297363" y="3268663"/>
            <a:ext cx="2203450" cy="2135188"/>
          </a:xfrm>
          <a:custGeom>
            <a:avLst/>
            <a:gdLst>
              <a:gd name="T0" fmla="*/ 1380 w 2180"/>
              <a:gd name="T1" fmla="*/ 1024 h 2111"/>
              <a:gd name="T2" fmla="*/ 1295 w 2180"/>
              <a:gd name="T3" fmla="*/ 1226 h 2111"/>
              <a:gd name="T4" fmla="*/ 1090 w 2180"/>
              <a:gd name="T5" fmla="*/ 1310 h 2111"/>
              <a:gd name="T6" fmla="*/ 885 w 2180"/>
              <a:gd name="T7" fmla="*/ 1225 h 2111"/>
              <a:gd name="T8" fmla="*/ 800 w 2180"/>
              <a:gd name="T9" fmla="*/ 1020 h 2111"/>
              <a:gd name="T10" fmla="*/ 885 w 2180"/>
              <a:gd name="T11" fmla="*/ 815 h 2111"/>
              <a:gd name="T12" fmla="*/ 1090 w 2180"/>
              <a:gd name="T13" fmla="*/ 730 h 2111"/>
              <a:gd name="T14" fmla="*/ 1223 w 2180"/>
              <a:gd name="T15" fmla="*/ 762 h 2111"/>
              <a:gd name="T16" fmla="*/ 1221 w 2180"/>
              <a:gd name="T17" fmla="*/ 759 h 2111"/>
              <a:gd name="T18" fmla="*/ 1221 w 2180"/>
              <a:gd name="T19" fmla="*/ 759 h 2111"/>
              <a:gd name="T20" fmla="*/ 706 w 2180"/>
              <a:gd name="T21" fmla="*/ 0 h 2111"/>
              <a:gd name="T22" fmla="*/ 0 w 2180"/>
              <a:gd name="T23" fmla="*/ 1020 h 2111"/>
              <a:gd name="T24" fmla="*/ 1090 w 2180"/>
              <a:gd name="T25" fmla="*/ 2111 h 2111"/>
              <a:gd name="T26" fmla="*/ 2180 w 2180"/>
              <a:gd name="T27" fmla="*/ 1028 h 2111"/>
              <a:gd name="T28" fmla="*/ 1382 w 2180"/>
              <a:gd name="T29" fmla="*/ 1028 h 2111"/>
              <a:gd name="T30" fmla="*/ 1380 w 2180"/>
              <a:gd name="T31" fmla="*/ 1024 h 2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180" h="2111">
                <a:moveTo>
                  <a:pt x="1380" y="1024"/>
                </a:moveTo>
                <a:cubicBezTo>
                  <a:pt x="1379" y="1127"/>
                  <a:pt x="1326" y="1194"/>
                  <a:pt x="1295" y="1226"/>
                </a:cubicBezTo>
                <a:cubicBezTo>
                  <a:pt x="1263" y="1257"/>
                  <a:pt x="1195" y="1310"/>
                  <a:pt x="1090" y="1310"/>
                </a:cubicBezTo>
                <a:cubicBezTo>
                  <a:pt x="985" y="1310"/>
                  <a:pt x="917" y="1257"/>
                  <a:pt x="885" y="1225"/>
                </a:cubicBezTo>
                <a:cubicBezTo>
                  <a:pt x="853" y="1193"/>
                  <a:pt x="800" y="1125"/>
                  <a:pt x="800" y="1020"/>
                </a:cubicBezTo>
                <a:cubicBezTo>
                  <a:pt x="800" y="916"/>
                  <a:pt x="853" y="847"/>
                  <a:pt x="885" y="815"/>
                </a:cubicBezTo>
                <a:cubicBezTo>
                  <a:pt x="917" y="783"/>
                  <a:pt x="985" y="730"/>
                  <a:pt x="1090" y="730"/>
                </a:cubicBezTo>
                <a:cubicBezTo>
                  <a:pt x="1144" y="730"/>
                  <a:pt x="1188" y="744"/>
                  <a:pt x="1223" y="762"/>
                </a:cubicBezTo>
                <a:cubicBezTo>
                  <a:pt x="1221" y="759"/>
                  <a:pt x="1221" y="759"/>
                  <a:pt x="1221" y="759"/>
                </a:cubicBezTo>
                <a:cubicBezTo>
                  <a:pt x="1221" y="759"/>
                  <a:pt x="1221" y="759"/>
                  <a:pt x="1221" y="759"/>
                </a:cubicBezTo>
                <a:cubicBezTo>
                  <a:pt x="952" y="597"/>
                  <a:pt x="758" y="322"/>
                  <a:pt x="706" y="0"/>
                </a:cubicBezTo>
                <a:cubicBezTo>
                  <a:pt x="294" y="155"/>
                  <a:pt x="0" y="553"/>
                  <a:pt x="0" y="1020"/>
                </a:cubicBezTo>
                <a:cubicBezTo>
                  <a:pt x="0" y="1622"/>
                  <a:pt x="488" y="2111"/>
                  <a:pt x="1090" y="2111"/>
                </a:cubicBezTo>
                <a:cubicBezTo>
                  <a:pt x="1690" y="2111"/>
                  <a:pt x="2177" y="1624"/>
                  <a:pt x="2180" y="1028"/>
                </a:cubicBezTo>
                <a:cubicBezTo>
                  <a:pt x="1382" y="1028"/>
                  <a:pt x="1382" y="1028"/>
                  <a:pt x="1382" y="1028"/>
                </a:cubicBezTo>
                <a:cubicBezTo>
                  <a:pt x="1380" y="1024"/>
                  <a:pt x="1380" y="1024"/>
                  <a:pt x="1380" y="1024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7"/>
          <p:cNvSpPr>
            <a:spLocks/>
          </p:cNvSpPr>
          <p:nvPr/>
        </p:nvSpPr>
        <p:spPr bwMode="auto">
          <a:xfrm>
            <a:off x="4995863" y="1989138"/>
            <a:ext cx="2205038" cy="2047875"/>
          </a:xfrm>
          <a:custGeom>
            <a:avLst/>
            <a:gdLst>
              <a:gd name="T0" fmla="*/ 930 w 2180"/>
              <a:gd name="T1" fmla="*/ 1334 h 2026"/>
              <a:gd name="T2" fmla="*/ 885 w 2180"/>
              <a:gd name="T3" fmla="*/ 1296 h 2026"/>
              <a:gd name="T4" fmla="*/ 800 w 2180"/>
              <a:gd name="T5" fmla="*/ 1091 h 2026"/>
              <a:gd name="T6" fmla="*/ 885 w 2180"/>
              <a:gd name="T7" fmla="*/ 885 h 2026"/>
              <a:gd name="T8" fmla="*/ 1090 w 2180"/>
              <a:gd name="T9" fmla="*/ 800 h 2026"/>
              <a:gd name="T10" fmla="*/ 1295 w 2180"/>
              <a:gd name="T11" fmla="*/ 885 h 2026"/>
              <a:gd name="T12" fmla="*/ 1380 w 2180"/>
              <a:gd name="T13" fmla="*/ 1090 h 2026"/>
              <a:gd name="T14" fmla="*/ 1295 w 2180"/>
              <a:gd name="T15" fmla="*/ 1296 h 2026"/>
              <a:gd name="T16" fmla="*/ 1250 w 2180"/>
              <a:gd name="T17" fmla="*/ 1334 h 2026"/>
              <a:gd name="T18" fmla="*/ 1250 w 2180"/>
              <a:gd name="T19" fmla="*/ 1334 h 2026"/>
              <a:gd name="T20" fmla="*/ 1304 w 2180"/>
              <a:gd name="T21" fmla="*/ 1430 h 2026"/>
              <a:gd name="T22" fmla="*/ 1252 w 2180"/>
              <a:gd name="T23" fmla="*/ 1336 h 2026"/>
              <a:gd name="T24" fmla="*/ 1778 w 2180"/>
              <a:gd name="T25" fmla="*/ 1200 h 2026"/>
              <a:gd name="T26" fmla="*/ 2165 w 2180"/>
              <a:gd name="T27" fmla="*/ 1271 h 2026"/>
              <a:gd name="T28" fmla="*/ 2180 w 2180"/>
              <a:gd name="T29" fmla="*/ 1090 h 2026"/>
              <a:gd name="T30" fmla="*/ 1090 w 2180"/>
              <a:gd name="T31" fmla="*/ 0 h 2026"/>
              <a:gd name="T32" fmla="*/ 0 w 2180"/>
              <a:gd name="T33" fmla="*/ 1090 h 2026"/>
              <a:gd name="T34" fmla="*/ 529 w 2180"/>
              <a:gd name="T35" fmla="*/ 2026 h 2026"/>
              <a:gd name="T36" fmla="*/ 930 w 2180"/>
              <a:gd name="T37" fmla="*/ 1334 h 2026"/>
              <a:gd name="T38" fmla="*/ 930 w 2180"/>
              <a:gd name="T39" fmla="*/ 1334 h 20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180" h="2026">
                <a:moveTo>
                  <a:pt x="930" y="1334"/>
                </a:moveTo>
                <a:cubicBezTo>
                  <a:pt x="911" y="1318"/>
                  <a:pt x="896" y="1307"/>
                  <a:pt x="885" y="1296"/>
                </a:cubicBezTo>
                <a:cubicBezTo>
                  <a:pt x="853" y="1264"/>
                  <a:pt x="800" y="1195"/>
                  <a:pt x="800" y="1091"/>
                </a:cubicBezTo>
                <a:cubicBezTo>
                  <a:pt x="800" y="986"/>
                  <a:pt x="853" y="917"/>
                  <a:pt x="885" y="885"/>
                </a:cubicBezTo>
                <a:cubicBezTo>
                  <a:pt x="917" y="853"/>
                  <a:pt x="985" y="800"/>
                  <a:pt x="1090" y="800"/>
                </a:cubicBezTo>
                <a:cubicBezTo>
                  <a:pt x="1195" y="800"/>
                  <a:pt x="1263" y="853"/>
                  <a:pt x="1295" y="885"/>
                </a:cubicBezTo>
                <a:cubicBezTo>
                  <a:pt x="1327" y="917"/>
                  <a:pt x="1380" y="986"/>
                  <a:pt x="1380" y="1090"/>
                </a:cubicBezTo>
                <a:cubicBezTo>
                  <a:pt x="1380" y="1195"/>
                  <a:pt x="1327" y="1264"/>
                  <a:pt x="1295" y="1296"/>
                </a:cubicBezTo>
                <a:cubicBezTo>
                  <a:pt x="1284" y="1307"/>
                  <a:pt x="1269" y="1318"/>
                  <a:pt x="1250" y="1334"/>
                </a:cubicBezTo>
                <a:cubicBezTo>
                  <a:pt x="1250" y="1334"/>
                  <a:pt x="1250" y="1334"/>
                  <a:pt x="1250" y="1334"/>
                </a:cubicBezTo>
                <a:cubicBezTo>
                  <a:pt x="1304" y="1430"/>
                  <a:pt x="1304" y="1430"/>
                  <a:pt x="1304" y="1430"/>
                </a:cubicBezTo>
                <a:cubicBezTo>
                  <a:pt x="1252" y="1336"/>
                  <a:pt x="1252" y="1336"/>
                  <a:pt x="1252" y="1336"/>
                </a:cubicBezTo>
                <a:cubicBezTo>
                  <a:pt x="1408" y="1250"/>
                  <a:pt x="1587" y="1200"/>
                  <a:pt x="1778" y="1200"/>
                </a:cubicBezTo>
                <a:cubicBezTo>
                  <a:pt x="1914" y="1200"/>
                  <a:pt x="2045" y="1225"/>
                  <a:pt x="2165" y="1271"/>
                </a:cubicBezTo>
                <a:cubicBezTo>
                  <a:pt x="2175" y="1212"/>
                  <a:pt x="2180" y="1152"/>
                  <a:pt x="2180" y="1090"/>
                </a:cubicBezTo>
                <a:cubicBezTo>
                  <a:pt x="2180" y="488"/>
                  <a:pt x="1692" y="0"/>
                  <a:pt x="1090" y="0"/>
                </a:cubicBezTo>
                <a:cubicBezTo>
                  <a:pt x="488" y="0"/>
                  <a:pt x="0" y="488"/>
                  <a:pt x="0" y="1090"/>
                </a:cubicBezTo>
                <a:cubicBezTo>
                  <a:pt x="0" y="1487"/>
                  <a:pt x="212" y="1835"/>
                  <a:pt x="529" y="2026"/>
                </a:cubicBezTo>
                <a:cubicBezTo>
                  <a:pt x="930" y="1334"/>
                  <a:pt x="930" y="1334"/>
                  <a:pt x="930" y="1334"/>
                </a:cubicBezTo>
                <a:cubicBezTo>
                  <a:pt x="930" y="1334"/>
                  <a:pt x="930" y="1334"/>
                  <a:pt x="930" y="133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icture 8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7638" y="4303713"/>
            <a:ext cx="7938" cy="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9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7638" y="4303713"/>
            <a:ext cx="7938" cy="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10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7200" y="4038600"/>
            <a:ext cx="7938" cy="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11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3638" y="3340100"/>
            <a:ext cx="9525" cy="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699017" y="2028057"/>
            <a:ext cx="3026420" cy="335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id-ID" sz="1200" b="1" dirty="0" smtClean="0">
                <a:solidFill>
                  <a:schemeClr val="bg2">
                    <a:lumMod val="10000"/>
                  </a:schemeClr>
                </a:solidFill>
                <a:latin typeface="+mj-lt"/>
              </a:rPr>
              <a:t>TUJUAN</a:t>
            </a:r>
            <a:endParaRPr lang="en-US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581023" y="1945596"/>
            <a:ext cx="3026420" cy="335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1200" b="1" dirty="0" smtClean="0">
                <a:solidFill>
                  <a:schemeClr val="bg2">
                    <a:lumMod val="10000"/>
                  </a:schemeClr>
                </a:solidFill>
                <a:latin typeface="+mj-lt"/>
              </a:rPr>
              <a:t>MANFAAT</a:t>
            </a:r>
            <a:endParaRPr lang="en-US" sz="12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99805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Freeform 5"/>
          <p:cNvSpPr>
            <a:spLocks/>
          </p:cNvSpPr>
          <p:nvPr/>
        </p:nvSpPr>
        <p:spPr bwMode="auto">
          <a:xfrm>
            <a:off x="1239260" y="2761830"/>
            <a:ext cx="4906962" cy="2451100"/>
          </a:xfrm>
          <a:custGeom>
            <a:avLst/>
            <a:gdLst>
              <a:gd name="T0" fmla="*/ 3091 w 3091"/>
              <a:gd name="T1" fmla="*/ 772 h 1544"/>
              <a:gd name="T2" fmla="*/ 1546 w 3091"/>
              <a:gd name="T3" fmla="*/ 1544 h 1544"/>
              <a:gd name="T4" fmla="*/ 2 w 3091"/>
              <a:gd name="T5" fmla="*/ 772 h 1544"/>
              <a:gd name="T6" fmla="*/ 0 w 3091"/>
              <a:gd name="T7" fmla="*/ 679 h 1544"/>
              <a:gd name="T8" fmla="*/ 1546 w 3091"/>
              <a:gd name="T9" fmla="*/ 0 h 1544"/>
              <a:gd name="T10" fmla="*/ 3091 w 3091"/>
              <a:gd name="T11" fmla="*/ 677 h 1544"/>
              <a:gd name="T12" fmla="*/ 3091 w 3091"/>
              <a:gd name="T13" fmla="*/ 772 h 15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91" h="1544">
                <a:moveTo>
                  <a:pt x="3091" y="772"/>
                </a:moveTo>
                <a:lnTo>
                  <a:pt x="1546" y="1544"/>
                </a:lnTo>
                <a:lnTo>
                  <a:pt x="2" y="772"/>
                </a:lnTo>
                <a:lnTo>
                  <a:pt x="0" y="679"/>
                </a:lnTo>
                <a:lnTo>
                  <a:pt x="1546" y="0"/>
                </a:lnTo>
                <a:lnTo>
                  <a:pt x="3091" y="677"/>
                </a:lnTo>
                <a:lnTo>
                  <a:pt x="3091" y="772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2" name="Freeform 6"/>
          <p:cNvSpPr>
            <a:spLocks/>
          </p:cNvSpPr>
          <p:nvPr/>
        </p:nvSpPr>
        <p:spPr bwMode="auto">
          <a:xfrm>
            <a:off x="1242435" y="2611018"/>
            <a:ext cx="4903787" cy="2451100"/>
          </a:xfrm>
          <a:custGeom>
            <a:avLst/>
            <a:gdLst>
              <a:gd name="T0" fmla="*/ 3089 w 3089"/>
              <a:gd name="T1" fmla="*/ 772 h 1544"/>
              <a:gd name="T2" fmla="*/ 1544 w 3089"/>
              <a:gd name="T3" fmla="*/ 1544 h 1544"/>
              <a:gd name="T4" fmla="*/ 0 w 3089"/>
              <a:gd name="T5" fmla="*/ 772 h 1544"/>
              <a:gd name="T6" fmla="*/ 1544 w 3089"/>
              <a:gd name="T7" fmla="*/ 0 h 1544"/>
              <a:gd name="T8" fmla="*/ 3089 w 3089"/>
              <a:gd name="T9" fmla="*/ 772 h 15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89" h="1544">
                <a:moveTo>
                  <a:pt x="3089" y="772"/>
                </a:moveTo>
                <a:lnTo>
                  <a:pt x="1544" y="1544"/>
                </a:lnTo>
                <a:lnTo>
                  <a:pt x="0" y="772"/>
                </a:lnTo>
                <a:lnTo>
                  <a:pt x="1544" y="0"/>
                </a:lnTo>
                <a:lnTo>
                  <a:pt x="3089" y="77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3" name="Freeform 7"/>
          <p:cNvSpPr>
            <a:spLocks/>
          </p:cNvSpPr>
          <p:nvPr/>
        </p:nvSpPr>
        <p:spPr bwMode="auto">
          <a:xfrm>
            <a:off x="2169535" y="1904580"/>
            <a:ext cx="1111250" cy="1498600"/>
          </a:xfrm>
          <a:custGeom>
            <a:avLst/>
            <a:gdLst>
              <a:gd name="T0" fmla="*/ 0 w 700"/>
              <a:gd name="T1" fmla="*/ 944 h 944"/>
              <a:gd name="T2" fmla="*/ 700 w 700"/>
              <a:gd name="T3" fmla="*/ 594 h 944"/>
              <a:gd name="T4" fmla="*/ 700 w 700"/>
              <a:gd name="T5" fmla="*/ 0 h 944"/>
              <a:gd name="T6" fmla="*/ 0 w 700"/>
              <a:gd name="T7" fmla="*/ 350 h 944"/>
              <a:gd name="T8" fmla="*/ 0 w 700"/>
              <a:gd name="T9" fmla="*/ 944 h 9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00" h="944">
                <a:moveTo>
                  <a:pt x="0" y="944"/>
                </a:moveTo>
                <a:lnTo>
                  <a:pt x="700" y="594"/>
                </a:lnTo>
                <a:lnTo>
                  <a:pt x="700" y="0"/>
                </a:lnTo>
                <a:lnTo>
                  <a:pt x="0" y="350"/>
                </a:lnTo>
                <a:lnTo>
                  <a:pt x="0" y="944"/>
                </a:lnTo>
                <a:close/>
              </a:path>
            </a:pathLst>
          </a:custGeom>
          <a:solidFill>
            <a:srgbClr val="8758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4" name="Freeform 8"/>
          <p:cNvSpPr>
            <a:spLocks/>
          </p:cNvSpPr>
          <p:nvPr/>
        </p:nvSpPr>
        <p:spPr bwMode="auto">
          <a:xfrm>
            <a:off x="3280785" y="1904580"/>
            <a:ext cx="217487" cy="1049338"/>
          </a:xfrm>
          <a:custGeom>
            <a:avLst/>
            <a:gdLst>
              <a:gd name="T0" fmla="*/ 0 w 137"/>
              <a:gd name="T1" fmla="*/ 592 h 661"/>
              <a:gd name="T2" fmla="*/ 137 w 137"/>
              <a:gd name="T3" fmla="*/ 661 h 661"/>
              <a:gd name="T4" fmla="*/ 137 w 137"/>
              <a:gd name="T5" fmla="*/ 68 h 661"/>
              <a:gd name="T6" fmla="*/ 0 w 137"/>
              <a:gd name="T7" fmla="*/ 0 h 661"/>
              <a:gd name="T8" fmla="*/ 0 w 137"/>
              <a:gd name="T9" fmla="*/ 592 h 6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7" h="661">
                <a:moveTo>
                  <a:pt x="0" y="592"/>
                </a:moveTo>
                <a:lnTo>
                  <a:pt x="137" y="661"/>
                </a:lnTo>
                <a:lnTo>
                  <a:pt x="137" y="68"/>
                </a:lnTo>
                <a:lnTo>
                  <a:pt x="0" y="0"/>
                </a:lnTo>
                <a:lnTo>
                  <a:pt x="0" y="592"/>
                </a:lnTo>
                <a:close/>
              </a:path>
            </a:pathLst>
          </a:custGeom>
          <a:solidFill>
            <a:srgbClr val="A86E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5" name="Freeform 9"/>
          <p:cNvSpPr>
            <a:spLocks/>
          </p:cNvSpPr>
          <p:nvPr/>
        </p:nvSpPr>
        <p:spPr bwMode="auto">
          <a:xfrm>
            <a:off x="3441122" y="2012530"/>
            <a:ext cx="57150" cy="969963"/>
          </a:xfrm>
          <a:custGeom>
            <a:avLst/>
            <a:gdLst>
              <a:gd name="T0" fmla="*/ 0 w 36"/>
              <a:gd name="T1" fmla="*/ 611 h 611"/>
              <a:gd name="T2" fmla="*/ 36 w 36"/>
              <a:gd name="T3" fmla="*/ 594 h 611"/>
              <a:gd name="T4" fmla="*/ 36 w 36"/>
              <a:gd name="T5" fmla="*/ 0 h 611"/>
              <a:gd name="T6" fmla="*/ 0 w 36"/>
              <a:gd name="T7" fmla="*/ 18 h 611"/>
              <a:gd name="T8" fmla="*/ 0 w 36"/>
              <a:gd name="T9" fmla="*/ 611 h 6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" h="611">
                <a:moveTo>
                  <a:pt x="0" y="611"/>
                </a:moveTo>
                <a:lnTo>
                  <a:pt x="36" y="594"/>
                </a:lnTo>
                <a:lnTo>
                  <a:pt x="36" y="0"/>
                </a:lnTo>
                <a:lnTo>
                  <a:pt x="0" y="18"/>
                </a:lnTo>
                <a:lnTo>
                  <a:pt x="0" y="611"/>
                </a:lnTo>
                <a:close/>
              </a:path>
            </a:pathLst>
          </a:custGeom>
          <a:solidFill>
            <a:srgbClr val="F7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6" name="Freeform 10"/>
          <p:cNvSpPr>
            <a:spLocks/>
          </p:cNvSpPr>
          <p:nvPr/>
        </p:nvSpPr>
        <p:spPr bwMode="auto">
          <a:xfrm>
            <a:off x="3223635" y="1937918"/>
            <a:ext cx="217487" cy="1049338"/>
          </a:xfrm>
          <a:custGeom>
            <a:avLst/>
            <a:gdLst>
              <a:gd name="T0" fmla="*/ 0 w 137"/>
              <a:gd name="T1" fmla="*/ 592 h 661"/>
              <a:gd name="T2" fmla="*/ 137 w 137"/>
              <a:gd name="T3" fmla="*/ 661 h 661"/>
              <a:gd name="T4" fmla="*/ 137 w 137"/>
              <a:gd name="T5" fmla="*/ 69 h 661"/>
              <a:gd name="T6" fmla="*/ 0 w 137"/>
              <a:gd name="T7" fmla="*/ 0 h 661"/>
              <a:gd name="T8" fmla="*/ 0 w 137"/>
              <a:gd name="T9" fmla="*/ 592 h 6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7" h="661">
                <a:moveTo>
                  <a:pt x="0" y="592"/>
                </a:moveTo>
                <a:lnTo>
                  <a:pt x="137" y="661"/>
                </a:lnTo>
                <a:lnTo>
                  <a:pt x="137" y="69"/>
                </a:lnTo>
                <a:lnTo>
                  <a:pt x="0" y="0"/>
                </a:lnTo>
                <a:lnTo>
                  <a:pt x="0" y="592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7" name="Freeform 11"/>
          <p:cNvSpPr>
            <a:spLocks/>
          </p:cNvSpPr>
          <p:nvPr/>
        </p:nvSpPr>
        <p:spPr bwMode="auto">
          <a:xfrm>
            <a:off x="2591810" y="2766593"/>
            <a:ext cx="849312" cy="425450"/>
          </a:xfrm>
          <a:custGeom>
            <a:avLst/>
            <a:gdLst>
              <a:gd name="T0" fmla="*/ 136 w 535"/>
              <a:gd name="T1" fmla="*/ 268 h 268"/>
              <a:gd name="T2" fmla="*/ 0 w 535"/>
              <a:gd name="T3" fmla="*/ 199 h 268"/>
              <a:gd name="T4" fmla="*/ 398 w 535"/>
              <a:gd name="T5" fmla="*/ 0 h 268"/>
              <a:gd name="T6" fmla="*/ 535 w 535"/>
              <a:gd name="T7" fmla="*/ 69 h 268"/>
              <a:gd name="T8" fmla="*/ 136 w 535"/>
              <a:gd name="T9" fmla="*/ 268 h 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5" h="268">
                <a:moveTo>
                  <a:pt x="136" y="268"/>
                </a:moveTo>
                <a:lnTo>
                  <a:pt x="0" y="199"/>
                </a:lnTo>
                <a:lnTo>
                  <a:pt x="398" y="0"/>
                </a:lnTo>
                <a:lnTo>
                  <a:pt x="535" y="69"/>
                </a:lnTo>
                <a:lnTo>
                  <a:pt x="136" y="268"/>
                </a:lnTo>
                <a:close/>
              </a:path>
            </a:pathLst>
          </a:custGeom>
          <a:solidFill>
            <a:srgbClr val="DEDED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8" name="Freeform 12"/>
          <p:cNvSpPr>
            <a:spLocks/>
          </p:cNvSpPr>
          <p:nvPr/>
        </p:nvSpPr>
        <p:spPr bwMode="auto">
          <a:xfrm>
            <a:off x="3314122" y="2677693"/>
            <a:ext cx="87312" cy="176213"/>
          </a:xfrm>
          <a:custGeom>
            <a:avLst/>
            <a:gdLst>
              <a:gd name="T0" fmla="*/ 0 w 34"/>
              <a:gd name="T1" fmla="*/ 50 h 68"/>
              <a:gd name="T2" fmla="*/ 1 w 34"/>
              <a:gd name="T3" fmla="*/ 51 h 68"/>
              <a:gd name="T4" fmla="*/ 33 w 34"/>
              <a:gd name="T5" fmla="*/ 68 h 68"/>
              <a:gd name="T6" fmla="*/ 34 w 34"/>
              <a:gd name="T7" fmla="*/ 67 h 68"/>
              <a:gd name="T8" fmla="*/ 34 w 34"/>
              <a:gd name="T9" fmla="*/ 18 h 68"/>
              <a:gd name="T10" fmla="*/ 33 w 34"/>
              <a:gd name="T11" fmla="*/ 16 h 68"/>
              <a:gd name="T12" fmla="*/ 1 w 34"/>
              <a:gd name="T13" fmla="*/ 0 h 68"/>
              <a:gd name="T14" fmla="*/ 0 w 34"/>
              <a:gd name="T15" fmla="*/ 0 h 68"/>
              <a:gd name="T16" fmla="*/ 0 w 34"/>
              <a:gd name="T17" fmla="*/ 50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" h="68">
                <a:moveTo>
                  <a:pt x="0" y="50"/>
                </a:moveTo>
                <a:cubicBezTo>
                  <a:pt x="0" y="51"/>
                  <a:pt x="1" y="51"/>
                  <a:pt x="1" y="51"/>
                </a:cubicBezTo>
                <a:cubicBezTo>
                  <a:pt x="33" y="68"/>
                  <a:pt x="33" y="68"/>
                  <a:pt x="33" y="68"/>
                </a:cubicBezTo>
                <a:cubicBezTo>
                  <a:pt x="34" y="68"/>
                  <a:pt x="34" y="67"/>
                  <a:pt x="34" y="67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7"/>
                  <a:pt x="34" y="16"/>
                  <a:pt x="33" y="16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0"/>
                  <a:pt x="0" y="0"/>
                </a:cubicBezTo>
                <a:lnTo>
                  <a:pt x="0" y="5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9" name="Freeform 13"/>
          <p:cNvSpPr>
            <a:spLocks/>
          </p:cNvSpPr>
          <p:nvPr/>
        </p:nvSpPr>
        <p:spPr bwMode="auto">
          <a:xfrm>
            <a:off x="3314122" y="2677693"/>
            <a:ext cx="87312" cy="176213"/>
          </a:xfrm>
          <a:custGeom>
            <a:avLst/>
            <a:gdLst>
              <a:gd name="T0" fmla="*/ 0 w 34"/>
              <a:gd name="T1" fmla="*/ 51 h 68"/>
              <a:gd name="T2" fmla="*/ 32 w 34"/>
              <a:gd name="T3" fmla="*/ 67 h 68"/>
              <a:gd name="T4" fmla="*/ 34 w 34"/>
              <a:gd name="T5" fmla="*/ 66 h 68"/>
              <a:gd name="T6" fmla="*/ 34 w 34"/>
              <a:gd name="T7" fmla="*/ 18 h 68"/>
              <a:gd name="T8" fmla="*/ 33 w 34"/>
              <a:gd name="T9" fmla="*/ 16 h 68"/>
              <a:gd name="T10" fmla="*/ 1 w 34"/>
              <a:gd name="T11" fmla="*/ 0 h 68"/>
              <a:gd name="T12" fmla="*/ 0 w 34"/>
              <a:gd name="T13" fmla="*/ 1 h 68"/>
              <a:gd name="T14" fmla="*/ 0 w 34"/>
              <a:gd name="T15" fmla="*/ 51 h 68"/>
              <a:gd name="T16" fmla="*/ 0 w 34"/>
              <a:gd name="T17" fmla="*/ 51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" h="68">
                <a:moveTo>
                  <a:pt x="0" y="51"/>
                </a:moveTo>
                <a:cubicBezTo>
                  <a:pt x="32" y="67"/>
                  <a:pt x="32" y="67"/>
                  <a:pt x="32" y="67"/>
                </a:cubicBezTo>
                <a:cubicBezTo>
                  <a:pt x="33" y="68"/>
                  <a:pt x="34" y="67"/>
                  <a:pt x="34" y="66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7"/>
                  <a:pt x="33" y="17"/>
                  <a:pt x="33" y="16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51"/>
                  <a:pt x="0" y="51"/>
                  <a:pt x="0" y="51"/>
                </a:cubicBezTo>
                <a:cubicBezTo>
                  <a:pt x="0" y="51"/>
                  <a:pt x="0" y="51"/>
                  <a:pt x="0" y="5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0" name="Freeform 14"/>
          <p:cNvSpPr>
            <a:spLocks/>
          </p:cNvSpPr>
          <p:nvPr/>
        </p:nvSpPr>
        <p:spPr bwMode="auto">
          <a:xfrm>
            <a:off x="3295072" y="2682455"/>
            <a:ext cx="104775" cy="52388"/>
          </a:xfrm>
          <a:custGeom>
            <a:avLst/>
            <a:gdLst>
              <a:gd name="T0" fmla="*/ 0 w 66"/>
              <a:gd name="T1" fmla="*/ 7 h 33"/>
              <a:gd name="T2" fmla="*/ 53 w 66"/>
              <a:gd name="T3" fmla="*/ 33 h 33"/>
              <a:gd name="T4" fmla="*/ 66 w 66"/>
              <a:gd name="T5" fmla="*/ 27 h 33"/>
              <a:gd name="T6" fmla="*/ 13 w 66"/>
              <a:gd name="T7" fmla="*/ 0 h 33"/>
              <a:gd name="T8" fmla="*/ 0 w 66"/>
              <a:gd name="T9" fmla="*/ 7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6" h="33">
                <a:moveTo>
                  <a:pt x="0" y="7"/>
                </a:moveTo>
                <a:lnTo>
                  <a:pt x="53" y="33"/>
                </a:lnTo>
                <a:lnTo>
                  <a:pt x="66" y="27"/>
                </a:lnTo>
                <a:lnTo>
                  <a:pt x="13" y="0"/>
                </a:lnTo>
                <a:lnTo>
                  <a:pt x="0" y="7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1" name="Freeform 15"/>
          <p:cNvSpPr>
            <a:spLocks/>
          </p:cNvSpPr>
          <p:nvPr/>
        </p:nvSpPr>
        <p:spPr bwMode="auto">
          <a:xfrm>
            <a:off x="3379210" y="2725318"/>
            <a:ext cx="20637" cy="136525"/>
          </a:xfrm>
          <a:custGeom>
            <a:avLst/>
            <a:gdLst>
              <a:gd name="T0" fmla="*/ 0 w 8"/>
              <a:gd name="T1" fmla="*/ 53 h 53"/>
              <a:gd name="T2" fmla="*/ 5 w 8"/>
              <a:gd name="T3" fmla="*/ 49 h 53"/>
              <a:gd name="T4" fmla="*/ 8 w 8"/>
              <a:gd name="T5" fmla="*/ 49 h 53"/>
              <a:gd name="T6" fmla="*/ 8 w 8"/>
              <a:gd name="T7" fmla="*/ 0 h 53"/>
              <a:gd name="T8" fmla="*/ 3 w 8"/>
              <a:gd name="T9" fmla="*/ 1 h 53"/>
              <a:gd name="T10" fmla="*/ 0 w 8"/>
              <a:gd name="T11" fmla="*/ 4 h 53"/>
              <a:gd name="T12" fmla="*/ 0 w 8"/>
              <a:gd name="T13" fmla="*/ 53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53">
                <a:moveTo>
                  <a:pt x="0" y="53"/>
                </a:moveTo>
                <a:cubicBezTo>
                  <a:pt x="0" y="53"/>
                  <a:pt x="1" y="51"/>
                  <a:pt x="5" y="49"/>
                </a:cubicBezTo>
                <a:cubicBezTo>
                  <a:pt x="6" y="48"/>
                  <a:pt x="8" y="49"/>
                  <a:pt x="8" y="49"/>
                </a:cubicBezTo>
                <a:cubicBezTo>
                  <a:pt x="8" y="0"/>
                  <a:pt x="8" y="0"/>
                  <a:pt x="8" y="0"/>
                </a:cubicBezTo>
                <a:cubicBezTo>
                  <a:pt x="8" y="0"/>
                  <a:pt x="6" y="0"/>
                  <a:pt x="3" y="1"/>
                </a:cubicBezTo>
                <a:cubicBezTo>
                  <a:pt x="1" y="2"/>
                  <a:pt x="0" y="4"/>
                  <a:pt x="0" y="4"/>
                </a:cubicBezTo>
                <a:lnTo>
                  <a:pt x="0" y="53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2" name="Freeform 16"/>
          <p:cNvSpPr>
            <a:spLocks/>
          </p:cNvSpPr>
          <p:nvPr/>
        </p:nvSpPr>
        <p:spPr bwMode="auto">
          <a:xfrm>
            <a:off x="3293485" y="2688805"/>
            <a:ext cx="87312" cy="176213"/>
          </a:xfrm>
          <a:custGeom>
            <a:avLst/>
            <a:gdLst>
              <a:gd name="T0" fmla="*/ 1 w 34"/>
              <a:gd name="T1" fmla="*/ 52 h 68"/>
              <a:gd name="T2" fmla="*/ 33 w 34"/>
              <a:gd name="T3" fmla="*/ 68 h 68"/>
              <a:gd name="T4" fmla="*/ 34 w 34"/>
              <a:gd name="T5" fmla="*/ 66 h 68"/>
              <a:gd name="T6" fmla="*/ 34 w 34"/>
              <a:gd name="T7" fmla="*/ 17 h 68"/>
              <a:gd name="T8" fmla="*/ 34 w 34"/>
              <a:gd name="T9" fmla="*/ 17 h 68"/>
              <a:gd name="T10" fmla="*/ 1 w 34"/>
              <a:gd name="T11" fmla="*/ 1 h 68"/>
              <a:gd name="T12" fmla="*/ 0 w 34"/>
              <a:gd name="T13" fmla="*/ 1 h 68"/>
              <a:gd name="T14" fmla="*/ 0 w 34"/>
              <a:gd name="T15" fmla="*/ 51 h 68"/>
              <a:gd name="T16" fmla="*/ 1 w 34"/>
              <a:gd name="T17" fmla="*/ 52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" h="68">
                <a:moveTo>
                  <a:pt x="1" y="52"/>
                </a:moveTo>
                <a:cubicBezTo>
                  <a:pt x="33" y="68"/>
                  <a:pt x="33" y="68"/>
                  <a:pt x="33" y="68"/>
                </a:cubicBezTo>
                <a:cubicBezTo>
                  <a:pt x="33" y="68"/>
                  <a:pt x="34" y="67"/>
                  <a:pt x="34" y="66"/>
                </a:cubicBezTo>
                <a:cubicBezTo>
                  <a:pt x="34" y="17"/>
                  <a:pt x="34" y="17"/>
                  <a:pt x="34" y="17"/>
                </a:cubicBezTo>
                <a:cubicBezTo>
                  <a:pt x="34" y="17"/>
                  <a:pt x="34" y="17"/>
                  <a:pt x="34" y="17"/>
                </a:cubicBezTo>
                <a:cubicBezTo>
                  <a:pt x="1" y="1"/>
                  <a:pt x="1" y="1"/>
                  <a:pt x="1" y="1"/>
                </a:cubicBezTo>
                <a:cubicBezTo>
                  <a:pt x="1" y="0"/>
                  <a:pt x="0" y="1"/>
                  <a:pt x="0" y="1"/>
                </a:cubicBezTo>
                <a:cubicBezTo>
                  <a:pt x="0" y="51"/>
                  <a:pt x="0" y="51"/>
                  <a:pt x="0" y="51"/>
                </a:cubicBezTo>
                <a:cubicBezTo>
                  <a:pt x="0" y="51"/>
                  <a:pt x="1" y="51"/>
                  <a:pt x="1" y="52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3" name="Freeform 17"/>
          <p:cNvSpPr>
            <a:spLocks/>
          </p:cNvSpPr>
          <p:nvPr/>
        </p:nvSpPr>
        <p:spPr bwMode="auto">
          <a:xfrm>
            <a:off x="3293485" y="2690393"/>
            <a:ext cx="87312" cy="177800"/>
          </a:xfrm>
          <a:custGeom>
            <a:avLst/>
            <a:gdLst>
              <a:gd name="T0" fmla="*/ 0 w 34"/>
              <a:gd name="T1" fmla="*/ 51 h 68"/>
              <a:gd name="T2" fmla="*/ 33 w 34"/>
              <a:gd name="T3" fmla="*/ 67 h 68"/>
              <a:gd name="T4" fmla="*/ 34 w 34"/>
              <a:gd name="T5" fmla="*/ 67 h 68"/>
              <a:gd name="T6" fmla="*/ 34 w 34"/>
              <a:gd name="T7" fmla="*/ 17 h 68"/>
              <a:gd name="T8" fmla="*/ 34 w 34"/>
              <a:gd name="T9" fmla="*/ 16 h 68"/>
              <a:gd name="T10" fmla="*/ 1 w 34"/>
              <a:gd name="T11" fmla="*/ 0 h 68"/>
              <a:gd name="T12" fmla="*/ 0 w 34"/>
              <a:gd name="T13" fmla="*/ 0 h 68"/>
              <a:gd name="T14" fmla="*/ 0 w 34"/>
              <a:gd name="T15" fmla="*/ 50 h 68"/>
              <a:gd name="T16" fmla="*/ 0 w 34"/>
              <a:gd name="T17" fmla="*/ 51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" h="68">
                <a:moveTo>
                  <a:pt x="0" y="51"/>
                </a:moveTo>
                <a:cubicBezTo>
                  <a:pt x="33" y="67"/>
                  <a:pt x="33" y="67"/>
                  <a:pt x="33" y="67"/>
                </a:cubicBezTo>
                <a:cubicBezTo>
                  <a:pt x="33" y="68"/>
                  <a:pt x="34" y="67"/>
                  <a:pt x="34" y="67"/>
                </a:cubicBezTo>
                <a:cubicBezTo>
                  <a:pt x="34" y="17"/>
                  <a:pt x="34" y="17"/>
                  <a:pt x="34" y="17"/>
                </a:cubicBezTo>
                <a:cubicBezTo>
                  <a:pt x="34" y="17"/>
                  <a:pt x="34" y="17"/>
                  <a:pt x="34" y="16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0"/>
                  <a:pt x="0" y="50"/>
                  <a:pt x="0" y="50"/>
                </a:cubicBezTo>
                <a:cubicBezTo>
                  <a:pt x="0" y="51"/>
                  <a:pt x="0" y="51"/>
                  <a:pt x="0" y="5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4" name="Freeform 18"/>
          <p:cNvSpPr>
            <a:spLocks/>
          </p:cNvSpPr>
          <p:nvPr/>
        </p:nvSpPr>
        <p:spPr bwMode="auto">
          <a:xfrm>
            <a:off x="3380797" y="2722143"/>
            <a:ext cx="19050" cy="142875"/>
          </a:xfrm>
          <a:custGeom>
            <a:avLst/>
            <a:gdLst>
              <a:gd name="T0" fmla="*/ 0 w 7"/>
              <a:gd name="T1" fmla="*/ 55 h 55"/>
              <a:gd name="T2" fmla="*/ 0 w 7"/>
              <a:gd name="T3" fmla="*/ 55 h 55"/>
              <a:gd name="T4" fmla="*/ 1 w 7"/>
              <a:gd name="T5" fmla="*/ 55 h 55"/>
              <a:gd name="T6" fmla="*/ 7 w 7"/>
              <a:gd name="T7" fmla="*/ 51 h 55"/>
              <a:gd name="T8" fmla="*/ 7 w 7"/>
              <a:gd name="T9" fmla="*/ 0 h 55"/>
              <a:gd name="T10" fmla="*/ 0 w 7"/>
              <a:gd name="T11" fmla="*/ 4 h 55"/>
              <a:gd name="T12" fmla="*/ 0 w 7"/>
              <a:gd name="T13" fmla="*/ 55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" h="55">
                <a:moveTo>
                  <a:pt x="0" y="55"/>
                </a:moveTo>
                <a:cubicBezTo>
                  <a:pt x="0" y="55"/>
                  <a:pt x="0" y="55"/>
                  <a:pt x="0" y="55"/>
                </a:cubicBezTo>
                <a:cubicBezTo>
                  <a:pt x="1" y="55"/>
                  <a:pt x="1" y="55"/>
                  <a:pt x="1" y="55"/>
                </a:cubicBezTo>
                <a:cubicBezTo>
                  <a:pt x="7" y="51"/>
                  <a:pt x="7" y="51"/>
                  <a:pt x="7" y="51"/>
                </a:cubicBezTo>
                <a:cubicBezTo>
                  <a:pt x="7" y="0"/>
                  <a:pt x="7" y="0"/>
                  <a:pt x="7" y="0"/>
                </a:cubicBezTo>
                <a:cubicBezTo>
                  <a:pt x="0" y="4"/>
                  <a:pt x="0" y="4"/>
                  <a:pt x="0" y="4"/>
                </a:cubicBezTo>
                <a:lnTo>
                  <a:pt x="0" y="55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5" name="Freeform 19"/>
          <p:cNvSpPr>
            <a:spLocks/>
          </p:cNvSpPr>
          <p:nvPr/>
        </p:nvSpPr>
        <p:spPr bwMode="auto">
          <a:xfrm>
            <a:off x="3383972" y="2722143"/>
            <a:ext cx="17462" cy="142875"/>
          </a:xfrm>
          <a:custGeom>
            <a:avLst/>
            <a:gdLst>
              <a:gd name="T0" fmla="*/ 0 w 11"/>
              <a:gd name="T1" fmla="*/ 90 h 90"/>
              <a:gd name="T2" fmla="*/ 11 w 11"/>
              <a:gd name="T3" fmla="*/ 83 h 90"/>
              <a:gd name="T4" fmla="*/ 11 w 11"/>
              <a:gd name="T5" fmla="*/ 0 h 90"/>
              <a:gd name="T6" fmla="*/ 0 w 11"/>
              <a:gd name="T7" fmla="*/ 7 h 90"/>
              <a:gd name="T8" fmla="*/ 0 w 11"/>
              <a:gd name="T9" fmla="*/ 9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90">
                <a:moveTo>
                  <a:pt x="0" y="90"/>
                </a:moveTo>
                <a:lnTo>
                  <a:pt x="11" y="83"/>
                </a:lnTo>
                <a:lnTo>
                  <a:pt x="11" y="0"/>
                </a:lnTo>
                <a:lnTo>
                  <a:pt x="0" y="7"/>
                </a:lnTo>
                <a:lnTo>
                  <a:pt x="0" y="9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6" name="Freeform 20"/>
          <p:cNvSpPr>
            <a:spLocks/>
          </p:cNvSpPr>
          <p:nvPr/>
        </p:nvSpPr>
        <p:spPr bwMode="auto">
          <a:xfrm>
            <a:off x="3223635" y="2696743"/>
            <a:ext cx="98425" cy="196850"/>
          </a:xfrm>
          <a:custGeom>
            <a:avLst/>
            <a:gdLst>
              <a:gd name="T0" fmla="*/ 0 w 38"/>
              <a:gd name="T1" fmla="*/ 57 h 76"/>
              <a:gd name="T2" fmla="*/ 1 w 38"/>
              <a:gd name="T3" fmla="*/ 57 h 76"/>
              <a:gd name="T4" fmla="*/ 37 w 38"/>
              <a:gd name="T5" fmla="*/ 76 h 76"/>
              <a:gd name="T6" fmla="*/ 38 w 38"/>
              <a:gd name="T7" fmla="*/ 75 h 76"/>
              <a:gd name="T8" fmla="*/ 38 w 38"/>
              <a:gd name="T9" fmla="*/ 21 h 76"/>
              <a:gd name="T10" fmla="*/ 37 w 38"/>
              <a:gd name="T11" fmla="*/ 18 h 76"/>
              <a:gd name="T12" fmla="*/ 1 w 38"/>
              <a:gd name="T13" fmla="*/ 0 h 76"/>
              <a:gd name="T14" fmla="*/ 0 w 38"/>
              <a:gd name="T15" fmla="*/ 1 h 76"/>
              <a:gd name="T16" fmla="*/ 0 w 38"/>
              <a:gd name="T17" fmla="*/ 57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" h="76">
                <a:moveTo>
                  <a:pt x="0" y="57"/>
                </a:moveTo>
                <a:cubicBezTo>
                  <a:pt x="0" y="57"/>
                  <a:pt x="0" y="57"/>
                  <a:pt x="1" y="57"/>
                </a:cubicBezTo>
                <a:cubicBezTo>
                  <a:pt x="37" y="76"/>
                  <a:pt x="37" y="76"/>
                  <a:pt x="37" y="76"/>
                </a:cubicBezTo>
                <a:cubicBezTo>
                  <a:pt x="37" y="76"/>
                  <a:pt x="38" y="75"/>
                  <a:pt x="38" y="75"/>
                </a:cubicBezTo>
                <a:cubicBezTo>
                  <a:pt x="38" y="21"/>
                  <a:pt x="38" y="21"/>
                  <a:pt x="38" y="21"/>
                </a:cubicBezTo>
                <a:cubicBezTo>
                  <a:pt x="38" y="20"/>
                  <a:pt x="38" y="19"/>
                  <a:pt x="37" y="18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0"/>
                  <a:pt x="0" y="1"/>
                </a:cubicBezTo>
                <a:lnTo>
                  <a:pt x="0" y="57"/>
                </a:ln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7" name="Freeform 21"/>
          <p:cNvSpPr>
            <a:spLocks/>
          </p:cNvSpPr>
          <p:nvPr/>
        </p:nvSpPr>
        <p:spPr bwMode="auto">
          <a:xfrm>
            <a:off x="3223635" y="2698330"/>
            <a:ext cx="98425" cy="195263"/>
          </a:xfrm>
          <a:custGeom>
            <a:avLst/>
            <a:gdLst>
              <a:gd name="T0" fmla="*/ 0 w 38"/>
              <a:gd name="T1" fmla="*/ 57 h 75"/>
              <a:gd name="T2" fmla="*/ 35 w 38"/>
              <a:gd name="T3" fmla="*/ 74 h 75"/>
              <a:gd name="T4" fmla="*/ 38 w 38"/>
              <a:gd name="T5" fmla="*/ 73 h 75"/>
              <a:gd name="T6" fmla="*/ 38 w 38"/>
              <a:gd name="T7" fmla="*/ 20 h 75"/>
              <a:gd name="T8" fmla="*/ 36 w 38"/>
              <a:gd name="T9" fmla="*/ 18 h 75"/>
              <a:gd name="T10" fmla="*/ 1 w 38"/>
              <a:gd name="T11" fmla="*/ 0 h 75"/>
              <a:gd name="T12" fmla="*/ 0 w 38"/>
              <a:gd name="T13" fmla="*/ 1 h 75"/>
              <a:gd name="T14" fmla="*/ 0 w 38"/>
              <a:gd name="T15" fmla="*/ 56 h 75"/>
              <a:gd name="T16" fmla="*/ 0 w 38"/>
              <a:gd name="T17" fmla="*/ 57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" h="75">
                <a:moveTo>
                  <a:pt x="0" y="57"/>
                </a:moveTo>
                <a:cubicBezTo>
                  <a:pt x="35" y="74"/>
                  <a:pt x="35" y="74"/>
                  <a:pt x="35" y="74"/>
                </a:cubicBezTo>
                <a:cubicBezTo>
                  <a:pt x="36" y="75"/>
                  <a:pt x="38" y="74"/>
                  <a:pt x="38" y="73"/>
                </a:cubicBezTo>
                <a:cubicBezTo>
                  <a:pt x="38" y="20"/>
                  <a:pt x="38" y="20"/>
                  <a:pt x="38" y="20"/>
                </a:cubicBezTo>
                <a:cubicBezTo>
                  <a:pt x="38" y="19"/>
                  <a:pt x="37" y="18"/>
                  <a:pt x="36" y="18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6"/>
                  <a:pt x="0" y="56"/>
                  <a:pt x="0" y="57"/>
                </a:cubicBez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8" name="Freeform 22"/>
          <p:cNvSpPr>
            <a:spLocks/>
          </p:cNvSpPr>
          <p:nvPr/>
        </p:nvSpPr>
        <p:spPr bwMode="auto">
          <a:xfrm>
            <a:off x="3202997" y="2704680"/>
            <a:ext cx="112712" cy="57150"/>
          </a:xfrm>
          <a:custGeom>
            <a:avLst/>
            <a:gdLst>
              <a:gd name="T0" fmla="*/ 0 w 71"/>
              <a:gd name="T1" fmla="*/ 6 h 36"/>
              <a:gd name="T2" fmla="*/ 58 w 71"/>
              <a:gd name="T3" fmla="*/ 36 h 36"/>
              <a:gd name="T4" fmla="*/ 71 w 71"/>
              <a:gd name="T5" fmla="*/ 27 h 36"/>
              <a:gd name="T6" fmla="*/ 14 w 71"/>
              <a:gd name="T7" fmla="*/ 0 h 36"/>
              <a:gd name="T8" fmla="*/ 0 w 71"/>
              <a:gd name="T9" fmla="*/ 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1" h="36">
                <a:moveTo>
                  <a:pt x="0" y="6"/>
                </a:moveTo>
                <a:lnTo>
                  <a:pt x="58" y="36"/>
                </a:lnTo>
                <a:lnTo>
                  <a:pt x="71" y="27"/>
                </a:lnTo>
                <a:lnTo>
                  <a:pt x="14" y="0"/>
                </a:lnTo>
                <a:lnTo>
                  <a:pt x="0" y="6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9" name="Freeform 23"/>
          <p:cNvSpPr>
            <a:spLocks/>
          </p:cNvSpPr>
          <p:nvPr/>
        </p:nvSpPr>
        <p:spPr bwMode="auto">
          <a:xfrm>
            <a:off x="3295072" y="2747543"/>
            <a:ext cx="20637" cy="153988"/>
          </a:xfrm>
          <a:custGeom>
            <a:avLst/>
            <a:gdLst>
              <a:gd name="T0" fmla="*/ 0 w 8"/>
              <a:gd name="T1" fmla="*/ 59 h 59"/>
              <a:gd name="T2" fmla="*/ 5 w 8"/>
              <a:gd name="T3" fmla="*/ 55 h 59"/>
              <a:gd name="T4" fmla="*/ 8 w 8"/>
              <a:gd name="T5" fmla="*/ 55 h 59"/>
              <a:gd name="T6" fmla="*/ 8 w 8"/>
              <a:gd name="T7" fmla="*/ 0 h 59"/>
              <a:gd name="T8" fmla="*/ 3 w 8"/>
              <a:gd name="T9" fmla="*/ 2 h 59"/>
              <a:gd name="T10" fmla="*/ 0 w 8"/>
              <a:gd name="T11" fmla="*/ 5 h 59"/>
              <a:gd name="T12" fmla="*/ 0 w 8"/>
              <a:gd name="T13" fmla="*/ 59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59">
                <a:moveTo>
                  <a:pt x="0" y="59"/>
                </a:moveTo>
                <a:cubicBezTo>
                  <a:pt x="0" y="59"/>
                  <a:pt x="1" y="57"/>
                  <a:pt x="5" y="55"/>
                </a:cubicBezTo>
                <a:cubicBezTo>
                  <a:pt x="7" y="54"/>
                  <a:pt x="8" y="55"/>
                  <a:pt x="8" y="55"/>
                </a:cubicBezTo>
                <a:cubicBezTo>
                  <a:pt x="8" y="0"/>
                  <a:pt x="8" y="0"/>
                  <a:pt x="8" y="0"/>
                </a:cubicBezTo>
                <a:cubicBezTo>
                  <a:pt x="8" y="0"/>
                  <a:pt x="6" y="0"/>
                  <a:pt x="3" y="2"/>
                </a:cubicBezTo>
                <a:cubicBezTo>
                  <a:pt x="1" y="3"/>
                  <a:pt x="0" y="5"/>
                  <a:pt x="0" y="5"/>
                </a:cubicBezTo>
                <a:lnTo>
                  <a:pt x="0" y="59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0" name="Freeform 24"/>
          <p:cNvSpPr>
            <a:spLocks/>
          </p:cNvSpPr>
          <p:nvPr/>
        </p:nvSpPr>
        <p:spPr bwMode="auto">
          <a:xfrm>
            <a:off x="3199822" y="2711030"/>
            <a:ext cx="98425" cy="195263"/>
          </a:xfrm>
          <a:custGeom>
            <a:avLst/>
            <a:gdLst>
              <a:gd name="T0" fmla="*/ 1 w 38"/>
              <a:gd name="T1" fmla="*/ 57 h 75"/>
              <a:gd name="T2" fmla="*/ 36 w 38"/>
              <a:gd name="T3" fmla="*/ 75 h 75"/>
              <a:gd name="T4" fmla="*/ 38 w 38"/>
              <a:gd name="T5" fmla="*/ 73 h 75"/>
              <a:gd name="T6" fmla="*/ 38 w 38"/>
              <a:gd name="T7" fmla="*/ 19 h 75"/>
              <a:gd name="T8" fmla="*/ 38 w 38"/>
              <a:gd name="T9" fmla="*/ 18 h 75"/>
              <a:gd name="T10" fmla="*/ 1 w 38"/>
              <a:gd name="T11" fmla="*/ 0 h 75"/>
              <a:gd name="T12" fmla="*/ 0 w 38"/>
              <a:gd name="T13" fmla="*/ 0 h 75"/>
              <a:gd name="T14" fmla="*/ 0 w 38"/>
              <a:gd name="T15" fmla="*/ 55 h 75"/>
              <a:gd name="T16" fmla="*/ 1 w 38"/>
              <a:gd name="T17" fmla="*/ 57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" h="75">
                <a:moveTo>
                  <a:pt x="1" y="57"/>
                </a:moveTo>
                <a:cubicBezTo>
                  <a:pt x="36" y="75"/>
                  <a:pt x="36" y="75"/>
                  <a:pt x="36" y="75"/>
                </a:cubicBezTo>
                <a:cubicBezTo>
                  <a:pt x="37" y="75"/>
                  <a:pt x="38" y="74"/>
                  <a:pt x="38" y="73"/>
                </a:cubicBezTo>
                <a:cubicBezTo>
                  <a:pt x="38" y="19"/>
                  <a:pt x="38" y="19"/>
                  <a:pt x="38" y="19"/>
                </a:cubicBezTo>
                <a:cubicBezTo>
                  <a:pt x="38" y="18"/>
                  <a:pt x="38" y="18"/>
                  <a:pt x="38" y="18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0"/>
                  <a:pt x="0" y="0"/>
                </a:cubicBezTo>
                <a:cubicBezTo>
                  <a:pt x="0" y="55"/>
                  <a:pt x="0" y="55"/>
                  <a:pt x="0" y="55"/>
                </a:cubicBezTo>
                <a:cubicBezTo>
                  <a:pt x="0" y="56"/>
                  <a:pt x="1" y="56"/>
                  <a:pt x="1" y="57"/>
                </a:cubicBez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1" name="Freeform 25"/>
          <p:cNvSpPr>
            <a:spLocks/>
          </p:cNvSpPr>
          <p:nvPr/>
        </p:nvSpPr>
        <p:spPr bwMode="auto">
          <a:xfrm>
            <a:off x="3199822" y="2711030"/>
            <a:ext cx="98425" cy="195263"/>
          </a:xfrm>
          <a:custGeom>
            <a:avLst/>
            <a:gdLst>
              <a:gd name="T0" fmla="*/ 0 w 38"/>
              <a:gd name="T1" fmla="*/ 57 h 75"/>
              <a:gd name="T2" fmla="*/ 37 w 38"/>
              <a:gd name="T3" fmla="*/ 75 h 75"/>
              <a:gd name="T4" fmla="*/ 38 w 38"/>
              <a:gd name="T5" fmla="*/ 75 h 75"/>
              <a:gd name="T6" fmla="*/ 38 w 38"/>
              <a:gd name="T7" fmla="*/ 19 h 75"/>
              <a:gd name="T8" fmla="*/ 37 w 38"/>
              <a:gd name="T9" fmla="*/ 19 h 75"/>
              <a:gd name="T10" fmla="*/ 1 w 38"/>
              <a:gd name="T11" fmla="*/ 0 h 75"/>
              <a:gd name="T12" fmla="*/ 0 w 38"/>
              <a:gd name="T13" fmla="*/ 1 h 75"/>
              <a:gd name="T14" fmla="*/ 0 w 38"/>
              <a:gd name="T15" fmla="*/ 56 h 75"/>
              <a:gd name="T16" fmla="*/ 0 w 38"/>
              <a:gd name="T17" fmla="*/ 57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" h="75">
                <a:moveTo>
                  <a:pt x="0" y="57"/>
                </a:moveTo>
                <a:cubicBezTo>
                  <a:pt x="37" y="75"/>
                  <a:pt x="37" y="75"/>
                  <a:pt x="37" y="75"/>
                </a:cubicBezTo>
                <a:cubicBezTo>
                  <a:pt x="37" y="75"/>
                  <a:pt x="38" y="75"/>
                  <a:pt x="38" y="75"/>
                </a:cubicBezTo>
                <a:cubicBezTo>
                  <a:pt x="38" y="19"/>
                  <a:pt x="38" y="19"/>
                  <a:pt x="38" y="19"/>
                </a:cubicBezTo>
                <a:cubicBezTo>
                  <a:pt x="38" y="19"/>
                  <a:pt x="37" y="19"/>
                  <a:pt x="37" y="19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6"/>
                  <a:pt x="0" y="57"/>
                  <a:pt x="0" y="57"/>
                </a:cubicBez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2" name="Freeform 26"/>
          <p:cNvSpPr>
            <a:spLocks/>
          </p:cNvSpPr>
          <p:nvPr/>
        </p:nvSpPr>
        <p:spPr bwMode="auto">
          <a:xfrm>
            <a:off x="3295072" y="2747543"/>
            <a:ext cx="23812" cy="158750"/>
          </a:xfrm>
          <a:custGeom>
            <a:avLst/>
            <a:gdLst>
              <a:gd name="T0" fmla="*/ 0 w 9"/>
              <a:gd name="T1" fmla="*/ 61 h 61"/>
              <a:gd name="T2" fmla="*/ 1 w 9"/>
              <a:gd name="T3" fmla="*/ 61 h 61"/>
              <a:gd name="T4" fmla="*/ 2 w 9"/>
              <a:gd name="T5" fmla="*/ 61 h 61"/>
              <a:gd name="T6" fmla="*/ 9 w 9"/>
              <a:gd name="T7" fmla="*/ 57 h 61"/>
              <a:gd name="T8" fmla="*/ 9 w 9"/>
              <a:gd name="T9" fmla="*/ 0 h 61"/>
              <a:gd name="T10" fmla="*/ 1 w 9"/>
              <a:gd name="T11" fmla="*/ 4 h 61"/>
              <a:gd name="T12" fmla="*/ 0 w 9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61">
                <a:moveTo>
                  <a:pt x="0" y="61"/>
                </a:moveTo>
                <a:cubicBezTo>
                  <a:pt x="0" y="61"/>
                  <a:pt x="1" y="61"/>
                  <a:pt x="1" y="61"/>
                </a:cubicBezTo>
                <a:cubicBezTo>
                  <a:pt x="1" y="61"/>
                  <a:pt x="2" y="61"/>
                  <a:pt x="2" y="61"/>
                </a:cubicBezTo>
                <a:cubicBezTo>
                  <a:pt x="9" y="57"/>
                  <a:pt x="9" y="57"/>
                  <a:pt x="9" y="57"/>
                </a:cubicBezTo>
                <a:cubicBezTo>
                  <a:pt x="9" y="0"/>
                  <a:pt x="9" y="0"/>
                  <a:pt x="9" y="0"/>
                </a:cubicBezTo>
                <a:cubicBezTo>
                  <a:pt x="1" y="4"/>
                  <a:pt x="1" y="4"/>
                  <a:pt x="1" y="4"/>
                </a:cubicBezTo>
                <a:lnTo>
                  <a:pt x="0" y="61"/>
                </a:ln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3" name="Freeform 27"/>
          <p:cNvSpPr>
            <a:spLocks/>
          </p:cNvSpPr>
          <p:nvPr/>
        </p:nvSpPr>
        <p:spPr bwMode="auto">
          <a:xfrm>
            <a:off x="3301422" y="2747543"/>
            <a:ext cx="20637" cy="158750"/>
          </a:xfrm>
          <a:custGeom>
            <a:avLst/>
            <a:gdLst>
              <a:gd name="T0" fmla="*/ 0 w 13"/>
              <a:gd name="T1" fmla="*/ 100 h 100"/>
              <a:gd name="T2" fmla="*/ 13 w 13"/>
              <a:gd name="T3" fmla="*/ 94 h 100"/>
              <a:gd name="T4" fmla="*/ 13 w 13"/>
              <a:gd name="T5" fmla="*/ 0 h 100"/>
              <a:gd name="T6" fmla="*/ 0 w 13"/>
              <a:gd name="T7" fmla="*/ 7 h 100"/>
              <a:gd name="T8" fmla="*/ 0 w 13"/>
              <a:gd name="T9" fmla="*/ 10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100">
                <a:moveTo>
                  <a:pt x="0" y="100"/>
                </a:moveTo>
                <a:lnTo>
                  <a:pt x="13" y="94"/>
                </a:lnTo>
                <a:lnTo>
                  <a:pt x="13" y="0"/>
                </a:lnTo>
                <a:lnTo>
                  <a:pt x="0" y="7"/>
                </a:lnTo>
                <a:lnTo>
                  <a:pt x="0" y="100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4" name="Freeform 28"/>
          <p:cNvSpPr>
            <a:spLocks/>
          </p:cNvSpPr>
          <p:nvPr/>
        </p:nvSpPr>
        <p:spPr bwMode="auto">
          <a:xfrm>
            <a:off x="3174422" y="2685630"/>
            <a:ext cx="111125" cy="223838"/>
          </a:xfrm>
          <a:custGeom>
            <a:avLst/>
            <a:gdLst>
              <a:gd name="T0" fmla="*/ 0 w 43"/>
              <a:gd name="T1" fmla="*/ 64 h 86"/>
              <a:gd name="T2" fmla="*/ 1 w 43"/>
              <a:gd name="T3" fmla="*/ 65 h 86"/>
              <a:gd name="T4" fmla="*/ 41 w 43"/>
              <a:gd name="T5" fmla="*/ 86 h 86"/>
              <a:gd name="T6" fmla="*/ 43 w 43"/>
              <a:gd name="T7" fmla="*/ 85 h 86"/>
              <a:gd name="T8" fmla="*/ 43 w 43"/>
              <a:gd name="T9" fmla="*/ 24 h 86"/>
              <a:gd name="T10" fmla="*/ 42 w 43"/>
              <a:gd name="T11" fmla="*/ 21 h 86"/>
              <a:gd name="T12" fmla="*/ 1 w 43"/>
              <a:gd name="T13" fmla="*/ 1 h 86"/>
              <a:gd name="T14" fmla="*/ 0 w 43"/>
              <a:gd name="T15" fmla="*/ 1 h 86"/>
              <a:gd name="T16" fmla="*/ 0 w 43"/>
              <a:gd name="T17" fmla="*/ 64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6">
                <a:moveTo>
                  <a:pt x="0" y="64"/>
                </a:moveTo>
                <a:cubicBezTo>
                  <a:pt x="0" y="64"/>
                  <a:pt x="1" y="65"/>
                  <a:pt x="1" y="65"/>
                </a:cubicBezTo>
                <a:cubicBezTo>
                  <a:pt x="41" y="86"/>
                  <a:pt x="41" y="86"/>
                  <a:pt x="41" y="86"/>
                </a:cubicBezTo>
                <a:cubicBezTo>
                  <a:pt x="42" y="86"/>
                  <a:pt x="43" y="85"/>
                  <a:pt x="43" y="85"/>
                </a:cubicBezTo>
                <a:cubicBezTo>
                  <a:pt x="43" y="24"/>
                  <a:pt x="43" y="24"/>
                  <a:pt x="43" y="24"/>
                </a:cubicBezTo>
                <a:cubicBezTo>
                  <a:pt x="43" y="22"/>
                  <a:pt x="43" y="21"/>
                  <a:pt x="42" y="21"/>
                </a:cubicBezTo>
                <a:cubicBezTo>
                  <a:pt x="1" y="1"/>
                  <a:pt x="1" y="1"/>
                  <a:pt x="1" y="1"/>
                </a:cubicBezTo>
                <a:cubicBezTo>
                  <a:pt x="1" y="0"/>
                  <a:pt x="0" y="1"/>
                  <a:pt x="0" y="1"/>
                </a:cubicBezTo>
                <a:lnTo>
                  <a:pt x="0" y="64"/>
                </a:ln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5" name="Freeform 29"/>
          <p:cNvSpPr>
            <a:spLocks/>
          </p:cNvSpPr>
          <p:nvPr/>
        </p:nvSpPr>
        <p:spPr bwMode="auto">
          <a:xfrm>
            <a:off x="3174422" y="2688805"/>
            <a:ext cx="111125" cy="220663"/>
          </a:xfrm>
          <a:custGeom>
            <a:avLst/>
            <a:gdLst>
              <a:gd name="T0" fmla="*/ 0 w 43"/>
              <a:gd name="T1" fmla="*/ 64 h 85"/>
              <a:gd name="T2" fmla="*/ 40 w 43"/>
              <a:gd name="T3" fmla="*/ 84 h 85"/>
              <a:gd name="T4" fmla="*/ 43 w 43"/>
              <a:gd name="T5" fmla="*/ 83 h 85"/>
              <a:gd name="T6" fmla="*/ 43 w 43"/>
              <a:gd name="T7" fmla="*/ 23 h 85"/>
              <a:gd name="T8" fmla="*/ 41 w 43"/>
              <a:gd name="T9" fmla="*/ 20 h 85"/>
              <a:gd name="T10" fmla="*/ 1 w 43"/>
              <a:gd name="T11" fmla="*/ 0 h 85"/>
              <a:gd name="T12" fmla="*/ 0 w 43"/>
              <a:gd name="T13" fmla="*/ 1 h 85"/>
              <a:gd name="T14" fmla="*/ 0 w 43"/>
              <a:gd name="T15" fmla="*/ 64 h 85"/>
              <a:gd name="T16" fmla="*/ 0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0" y="64"/>
                </a:moveTo>
                <a:cubicBezTo>
                  <a:pt x="40" y="84"/>
                  <a:pt x="40" y="84"/>
                  <a:pt x="40" y="84"/>
                </a:cubicBezTo>
                <a:cubicBezTo>
                  <a:pt x="41" y="85"/>
                  <a:pt x="43" y="84"/>
                  <a:pt x="43" y="83"/>
                </a:cubicBezTo>
                <a:cubicBezTo>
                  <a:pt x="43" y="23"/>
                  <a:pt x="43" y="23"/>
                  <a:pt x="43" y="23"/>
                </a:cubicBezTo>
                <a:cubicBezTo>
                  <a:pt x="43" y="22"/>
                  <a:pt x="42" y="21"/>
                  <a:pt x="41" y="20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1"/>
                  <a:pt x="0" y="1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4"/>
                  <a:pt x="0" y="64"/>
                  <a:pt x="0" y="64"/>
                </a:cubicBez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6" name="Freeform 30"/>
          <p:cNvSpPr>
            <a:spLocks/>
          </p:cNvSpPr>
          <p:nvPr/>
        </p:nvSpPr>
        <p:spPr bwMode="auto">
          <a:xfrm>
            <a:off x="3150610" y="2693568"/>
            <a:ext cx="130175" cy="65088"/>
          </a:xfrm>
          <a:custGeom>
            <a:avLst/>
            <a:gdLst>
              <a:gd name="T0" fmla="*/ 0 w 82"/>
              <a:gd name="T1" fmla="*/ 8 h 41"/>
              <a:gd name="T2" fmla="*/ 65 w 82"/>
              <a:gd name="T3" fmla="*/ 41 h 41"/>
              <a:gd name="T4" fmla="*/ 82 w 82"/>
              <a:gd name="T5" fmla="*/ 33 h 41"/>
              <a:gd name="T6" fmla="*/ 16 w 82"/>
              <a:gd name="T7" fmla="*/ 0 h 41"/>
              <a:gd name="T8" fmla="*/ 0 w 82"/>
              <a:gd name="T9" fmla="*/ 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" h="41">
                <a:moveTo>
                  <a:pt x="0" y="8"/>
                </a:moveTo>
                <a:lnTo>
                  <a:pt x="65" y="41"/>
                </a:lnTo>
                <a:lnTo>
                  <a:pt x="82" y="33"/>
                </a:lnTo>
                <a:lnTo>
                  <a:pt x="16" y="0"/>
                </a:lnTo>
                <a:lnTo>
                  <a:pt x="0" y="8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7" name="Freeform 31"/>
          <p:cNvSpPr>
            <a:spLocks/>
          </p:cNvSpPr>
          <p:nvPr/>
        </p:nvSpPr>
        <p:spPr bwMode="auto">
          <a:xfrm>
            <a:off x="3253797" y="2745955"/>
            <a:ext cx="26987" cy="173038"/>
          </a:xfrm>
          <a:custGeom>
            <a:avLst/>
            <a:gdLst>
              <a:gd name="T0" fmla="*/ 0 w 10"/>
              <a:gd name="T1" fmla="*/ 67 h 67"/>
              <a:gd name="T2" fmla="*/ 6 w 10"/>
              <a:gd name="T3" fmla="*/ 62 h 67"/>
              <a:gd name="T4" fmla="*/ 10 w 10"/>
              <a:gd name="T5" fmla="*/ 62 h 67"/>
              <a:gd name="T6" fmla="*/ 10 w 10"/>
              <a:gd name="T7" fmla="*/ 0 h 67"/>
              <a:gd name="T8" fmla="*/ 4 w 10"/>
              <a:gd name="T9" fmla="*/ 2 h 67"/>
              <a:gd name="T10" fmla="*/ 0 w 10"/>
              <a:gd name="T11" fmla="*/ 5 h 67"/>
              <a:gd name="T12" fmla="*/ 0 w 10"/>
              <a:gd name="T13" fmla="*/ 67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67">
                <a:moveTo>
                  <a:pt x="0" y="67"/>
                </a:moveTo>
                <a:cubicBezTo>
                  <a:pt x="0" y="67"/>
                  <a:pt x="2" y="64"/>
                  <a:pt x="6" y="62"/>
                </a:cubicBezTo>
                <a:cubicBezTo>
                  <a:pt x="8" y="61"/>
                  <a:pt x="10" y="62"/>
                  <a:pt x="10" y="62"/>
                </a:cubicBezTo>
                <a:cubicBezTo>
                  <a:pt x="10" y="0"/>
                  <a:pt x="10" y="0"/>
                  <a:pt x="10" y="0"/>
                </a:cubicBezTo>
                <a:cubicBezTo>
                  <a:pt x="10" y="0"/>
                  <a:pt x="8" y="0"/>
                  <a:pt x="4" y="2"/>
                </a:cubicBezTo>
                <a:cubicBezTo>
                  <a:pt x="1" y="4"/>
                  <a:pt x="0" y="5"/>
                  <a:pt x="0" y="5"/>
                </a:cubicBezTo>
                <a:lnTo>
                  <a:pt x="0" y="67"/>
                </a:lnTo>
                <a:close/>
              </a:path>
            </a:pathLst>
          </a:custGeom>
          <a:solidFill>
            <a:srgbClr val="8D9B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8" name="Freeform 32"/>
          <p:cNvSpPr>
            <a:spLocks/>
          </p:cNvSpPr>
          <p:nvPr/>
        </p:nvSpPr>
        <p:spPr bwMode="auto">
          <a:xfrm>
            <a:off x="3147435" y="2701505"/>
            <a:ext cx="111125" cy="223838"/>
          </a:xfrm>
          <a:custGeom>
            <a:avLst/>
            <a:gdLst>
              <a:gd name="T0" fmla="*/ 1 w 43"/>
              <a:gd name="T1" fmla="*/ 65 h 86"/>
              <a:gd name="T2" fmla="*/ 41 w 43"/>
              <a:gd name="T3" fmla="*/ 86 h 86"/>
              <a:gd name="T4" fmla="*/ 43 w 43"/>
              <a:gd name="T5" fmla="*/ 84 h 86"/>
              <a:gd name="T6" fmla="*/ 43 w 43"/>
              <a:gd name="T7" fmla="*/ 22 h 86"/>
              <a:gd name="T8" fmla="*/ 43 w 43"/>
              <a:gd name="T9" fmla="*/ 21 h 86"/>
              <a:gd name="T10" fmla="*/ 1 w 43"/>
              <a:gd name="T11" fmla="*/ 1 h 86"/>
              <a:gd name="T12" fmla="*/ 0 w 43"/>
              <a:gd name="T13" fmla="*/ 1 h 86"/>
              <a:gd name="T14" fmla="*/ 0 w 43"/>
              <a:gd name="T15" fmla="*/ 64 h 86"/>
              <a:gd name="T16" fmla="*/ 1 w 43"/>
              <a:gd name="T17" fmla="*/ 65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6">
                <a:moveTo>
                  <a:pt x="1" y="65"/>
                </a:moveTo>
                <a:cubicBezTo>
                  <a:pt x="41" y="86"/>
                  <a:pt x="41" y="86"/>
                  <a:pt x="41" y="86"/>
                </a:cubicBezTo>
                <a:cubicBezTo>
                  <a:pt x="42" y="86"/>
                  <a:pt x="43" y="85"/>
                  <a:pt x="43" y="84"/>
                </a:cubicBezTo>
                <a:cubicBezTo>
                  <a:pt x="43" y="22"/>
                  <a:pt x="43" y="22"/>
                  <a:pt x="43" y="22"/>
                </a:cubicBezTo>
                <a:cubicBezTo>
                  <a:pt x="43" y="22"/>
                  <a:pt x="43" y="22"/>
                  <a:pt x="43" y="21"/>
                </a:cubicBezTo>
                <a:cubicBezTo>
                  <a:pt x="1" y="1"/>
                  <a:pt x="1" y="1"/>
                  <a:pt x="1" y="1"/>
                </a:cubicBezTo>
                <a:cubicBezTo>
                  <a:pt x="1" y="0"/>
                  <a:pt x="0" y="1"/>
                  <a:pt x="0" y="1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4"/>
                  <a:pt x="1" y="65"/>
                  <a:pt x="1" y="65"/>
                </a:cubicBez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9" name="Freeform 33"/>
          <p:cNvSpPr>
            <a:spLocks/>
          </p:cNvSpPr>
          <p:nvPr/>
        </p:nvSpPr>
        <p:spPr bwMode="auto">
          <a:xfrm>
            <a:off x="3147435" y="2704680"/>
            <a:ext cx="109537" cy="220663"/>
          </a:xfrm>
          <a:custGeom>
            <a:avLst/>
            <a:gdLst>
              <a:gd name="T0" fmla="*/ 0 w 42"/>
              <a:gd name="T1" fmla="*/ 64 h 85"/>
              <a:gd name="T2" fmla="*/ 42 w 42"/>
              <a:gd name="T3" fmla="*/ 85 h 85"/>
              <a:gd name="T4" fmla="*/ 42 w 42"/>
              <a:gd name="T5" fmla="*/ 84 h 85"/>
              <a:gd name="T6" fmla="*/ 42 w 42"/>
              <a:gd name="T7" fmla="*/ 22 h 85"/>
              <a:gd name="T8" fmla="*/ 42 w 42"/>
              <a:gd name="T9" fmla="*/ 21 h 85"/>
              <a:gd name="T10" fmla="*/ 1 w 42"/>
              <a:gd name="T11" fmla="*/ 0 h 85"/>
              <a:gd name="T12" fmla="*/ 0 w 42"/>
              <a:gd name="T13" fmla="*/ 1 h 85"/>
              <a:gd name="T14" fmla="*/ 0 w 42"/>
              <a:gd name="T15" fmla="*/ 64 h 85"/>
              <a:gd name="T16" fmla="*/ 0 w 42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" h="85">
                <a:moveTo>
                  <a:pt x="0" y="64"/>
                </a:moveTo>
                <a:cubicBezTo>
                  <a:pt x="42" y="85"/>
                  <a:pt x="42" y="85"/>
                  <a:pt x="42" y="85"/>
                </a:cubicBezTo>
                <a:cubicBezTo>
                  <a:pt x="42" y="85"/>
                  <a:pt x="42" y="85"/>
                  <a:pt x="42" y="84"/>
                </a:cubicBezTo>
                <a:cubicBezTo>
                  <a:pt x="42" y="22"/>
                  <a:pt x="42" y="22"/>
                  <a:pt x="42" y="22"/>
                </a:cubicBezTo>
                <a:cubicBezTo>
                  <a:pt x="42" y="21"/>
                  <a:pt x="42" y="21"/>
                  <a:pt x="42" y="21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4"/>
                  <a:pt x="0" y="64"/>
                  <a:pt x="0" y="64"/>
                </a:cubicBez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0" name="Freeform 34"/>
          <p:cNvSpPr>
            <a:spLocks/>
          </p:cNvSpPr>
          <p:nvPr/>
        </p:nvSpPr>
        <p:spPr bwMode="auto">
          <a:xfrm>
            <a:off x="3256972" y="2745955"/>
            <a:ext cx="25400" cy="179388"/>
          </a:xfrm>
          <a:custGeom>
            <a:avLst/>
            <a:gdLst>
              <a:gd name="T0" fmla="*/ 0 w 10"/>
              <a:gd name="T1" fmla="*/ 69 h 69"/>
              <a:gd name="T2" fmla="*/ 1 w 10"/>
              <a:gd name="T3" fmla="*/ 69 h 69"/>
              <a:gd name="T4" fmla="*/ 2 w 10"/>
              <a:gd name="T5" fmla="*/ 69 h 69"/>
              <a:gd name="T6" fmla="*/ 10 w 10"/>
              <a:gd name="T7" fmla="*/ 64 h 69"/>
              <a:gd name="T8" fmla="*/ 10 w 10"/>
              <a:gd name="T9" fmla="*/ 0 h 69"/>
              <a:gd name="T10" fmla="*/ 0 w 10"/>
              <a:gd name="T11" fmla="*/ 5 h 69"/>
              <a:gd name="T12" fmla="*/ 0 w 10"/>
              <a:gd name="T13" fmla="*/ 6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69">
                <a:moveTo>
                  <a:pt x="0" y="69"/>
                </a:moveTo>
                <a:cubicBezTo>
                  <a:pt x="0" y="69"/>
                  <a:pt x="1" y="69"/>
                  <a:pt x="1" y="69"/>
                </a:cubicBezTo>
                <a:cubicBezTo>
                  <a:pt x="1" y="69"/>
                  <a:pt x="2" y="69"/>
                  <a:pt x="2" y="69"/>
                </a:cubicBezTo>
                <a:cubicBezTo>
                  <a:pt x="10" y="64"/>
                  <a:pt x="10" y="64"/>
                  <a:pt x="10" y="64"/>
                </a:cubicBezTo>
                <a:cubicBezTo>
                  <a:pt x="10" y="0"/>
                  <a:pt x="10" y="0"/>
                  <a:pt x="10" y="0"/>
                </a:cubicBezTo>
                <a:cubicBezTo>
                  <a:pt x="0" y="5"/>
                  <a:pt x="0" y="5"/>
                  <a:pt x="0" y="5"/>
                </a:cubicBezTo>
                <a:lnTo>
                  <a:pt x="0" y="69"/>
                </a:ln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1" name="Freeform 35"/>
          <p:cNvSpPr>
            <a:spLocks/>
          </p:cNvSpPr>
          <p:nvPr/>
        </p:nvSpPr>
        <p:spPr bwMode="auto">
          <a:xfrm>
            <a:off x="3261735" y="2745955"/>
            <a:ext cx="23812" cy="179388"/>
          </a:xfrm>
          <a:custGeom>
            <a:avLst/>
            <a:gdLst>
              <a:gd name="T0" fmla="*/ 0 w 15"/>
              <a:gd name="T1" fmla="*/ 113 h 113"/>
              <a:gd name="T2" fmla="*/ 15 w 15"/>
              <a:gd name="T3" fmla="*/ 104 h 113"/>
              <a:gd name="T4" fmla="*/ 15 w 15"/>
              <a:gd name="T5" fmla="*/ 0 h 113"/>
              <a:gd name="T6" fmla="*/ 0 w 15"/>
              <a:gd name="T7" fmla="*/ 8 h 113"/>
              <a:gd name="T8" fmla="*/ 0 w 15"/>
              <a:gd name="T9" fmla="*/ 113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" h="113">
                <a:moveTo>
                  <a:pt x="0" y="113"/>
                </a:moveTo>
                <a:lnTo>
                  <a:pt x="15" y="104"/>
                </a:lnTo>
                <a:lnTo>
                  <a:pt x="15" y="0"/>
                </a:lnTo>
                <a:lnTo>
                  <a:pt x="0" y="8"/>
                </a:lnTo>
                <a:lnTo>
                  <a:pt x="0" y="113"/>
                </a:ln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2" name="Freeform 36"/>
          <p:cNvSpPr>
            <a:spLocks/>
          </p:cNvSpPr>
          <p:nvPr/>
        </p:nvSpPr>
        <p:spPr bwMode="auto">
          <a:xfrm>
            <a:off x="3137910" y="2706268"/>
            <a:ext cx="111125" cy="223838"/>
          </a:xfrm>
          <a:custGeom>
            <a:avLst/>
            <a:gdLst>
              <a:gd name="T0" fmla="*/ 0 w 43"/>
              <a:gd name="T1" fmla="*/ 64 h 86"/>
              <a:gd name="T2" fmla="*/ 0 w 43"/>
              <a:gd name="T3" fmla="*/ 64 h 86"/>
              <a:gd name="T4" fmla="*/ 41 w 43"/>
              <a:gd name="T5" fmla="*/ 86 h 86"/>
              <a:gd name="T6" fmla="*/ 43 w 43"/>
              <a:gd name="T7" fmla="*/ 84 h 86"/>
              <a:gd name="T8" fmla="*/ 43 w 43"/>
              <a:gd name="T9" fmla="*/ 23 h 86"/>
              <a:gd name="T10" fmla="*/ 41 w 43"/>
              <a:gd name="T11" fmla="*/ 20 h 86"/>
              <a:gd name="T12" fmla="*/ 1 w 43"/>
              <a:gd name="T13" fmla="*/ 0 h 86"/>
              <a:gd name="T14" fmla="*/ 0 w 43"/>
              <a:gd name="T15" fmla="*/ 1 h 86"/>
              <a:gd name="T16" fmla="*/ 0 w 43"/>
              <a:gd name="T17" fmla="*/ 64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6">
                <a:moveTo>
                  <a:pt x="0" y="64"/>
                </a:moveTo>
                <a:cubicBezTo>
                  <a:pt x="0" y="64"/>
                  <a:pt x="0" y="64"/>
                  <a:pt x="0" y="64"/>
                </a:cubicBezTo>
                <a:cubicBezTo>
                  <a:pt x="41" y="86"/>
                  <a:pt x="41" y="86"/>
                  <a:pt x="41" y="86"/>
                </a:cubicBezTo>
                <a:cubicBezTo>
                  <a:pt x="42" y="86"/>
                  <a:pt x="43" y="85"/>
                  <a:pt x="43" y="84"/>
                </a:cubicBezTo>
                <a:cubicBezTo>
                  <a:pt x="43" y="23"/>
                  <a:pt x="43" y="23"/>
                  <a:pt x="43" y="23"/>
                </a:cubicBezTo>
                <a:cubicBezTo>
                  <a:pt x="43" y="22"/>
                  <a:pt x="42" y="21"/>
                  <a:pt x="41" y="2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0"/>
                  <a:pt x="0" y="1"/>
                </a:cubicBezTo>
                <a:lnTo>
                  <a:pt x="0" y="64"/>
                </a:lnTo>
                <a:close/>
              </a:path>
            </a:pathLst>
          </a:custGeom>
          <a:solidFill>
            <a:srgbClr val="DE93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3" name="Freeform 37"/>
          <p:cNvSpPr>
            <a:spLocks/>
          </p:cNvSpPr>
          <p:nvPr/>
        </p:nvSpPr>
        <p:spPr bwMode="auto">
          <a:xfrm>
            <a:off x="3134735" y="2709443"/>
            <a:ext cx="111125" cy="220663"/>
          </a:xfrm>
          <a:custGeom>
            <a:avLst/>
            <a:gdLst>
              <a:gd name="T0" fmla="*/ 1 w 43"/>
              <a:gd name="T1" fmla="*/ 64 h 85"/>
              <a:gd name="T2" fmla="*/ 41 w 43"/>
              <a:gd name="T3" fmla="*/ 84 h 85"/>
              <a:gd name="T4" fmla="*/ 43 w 43"/>
              <a:gd name="T5" fmla="*/ 83 h 85"/>
              <a:gd name="T6" fmla="*/ 43 w 43"/>
              <a:gd name="T7" fmla="*/ 22 h 85"/>
              <a:gd name="T8" fmla="*/ 42 w 43"/>
              <a:gd name="T9" fmla="*/ 20 h 85"/>
              <a:gd name="T10" fmla="*/ 2 w 43"/>
              <a:gd name="T11" fmla="*/ 0 h 85"/>
              <a:gd name="T12" fmla="*/ 1 w 43"/>
              <a:gd name="T13" fmla="*/ 1 h 85"/>
              <a:gd name="T14" fmla="*/ 0 w 43"/>
              <a:gd name="T15" fmla="*/ 63 h 85"/>
              <a:gd name="T16" fmla="*/ 1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1" y="64"/>
                </a:moveTo>
                <a:cubicBezTo>
                  <a:pt x="41" y="84"/>
                  <a:pt x="41" y="84"/>
                  <a:pt x="41" y="84"/>
                </a:cubicBezTo>
                <a:cubicBezTo>
                  <a:pt x="42" y="85"/>
                  <a:pt x="43" y="84"/>
                  <a:pt x="43" y="83"/>
                </a:cubicBezTo>
                <a:cubicBezTo>
                  <a:pt x="43" y="22"/>
                  <a:pt x="43" y="22"/>
                  <a:pt x="43" y="22"/>
                </a:cubicBezTo>
                <a:cubicBezTo>
                  <a:pt x="43" y="21"/>
                  <a:pt x="43" y="21"/>
                  <a:pt x="42" y="20"/>
                </a:cubicBezTo>
                <a:cubicBezTo>
                  <a:pt x="2" y="0"/>
                  <a:pt x="2" y="0"/>
                  <a:pt x="2" y="0"/>
                </a:cubicBezTo>
                <a:cubicBezTo>
                  <a:pt x="1" y="0"/>
                  <a:pt x="1" y="0"/>
                  <a:pt x="1" y="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1" y="64"/>
                  <a:pt x="1" y="64"/>
                </a:cubicBezTo>
                <a:close/>
              </a:path>
            </a:pathLst>
          </a:custGeom>
          <a:solidFill>
            <a:srgbClr val="CD91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4" name="Freeform 38"/>
          <p:cNvSpPr>
            <a:spLocks/>
          </p:cNvSpPr>
          <p:nvPr/>
        </p:nvSpPr>
        <p:spPr bwMode="auto">
          <a:xfrm>
            <a:off x="3114097" y="2714205"/>
            <a:ext cx="127000" cy="65088"/>
          </a:xfrm>
          <a:custGeom>
            <a:avLst/>
            <a:gdLst>
              <a:gd name="T0" fmla="*/ 0 w 80"/>
              <a:gd name="T1" fmla="*/ 8 h 41"/>
              <a:gd name="T2" fmla="*/ 65 w 80"/>
              <a:gd name="T3" fmla="*/ 41 h 41"/>
              <a:gd name="T4" fmla="*/ 80 w 80"/>
              <a:gd name="T5" fmla="*/ 33 h 41"/>
              <a:gd name="T6" fmla="*/ 15 w 80"/>
              <a:gd name="T7" fmla="*/ 0 h 41"/>
              <a:gd name="T8" fmla="*/ 0 w 80"/>
              <a:gd name="T9" fmla="*/ 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0" h="41">
                <a:moveTo>
                  <a:pt x="0" y="8"/>
                </a:moveTo>
                <a:lnTo>
                  <a:pt x="65" y="41"/>
                </a:lnTo>
                <a:lnTo>
                  <a:pt x="80" y="33"/>
                </a:lnTo>
                <a:lnTo>
                  <a:pt x="15" y="0"/>
                </a:lnTo>
                <a:lnTo>
                  <a:pt x="0" y="8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5" name="Freeform 39"/>
          <p:cNvSpPr>
            <a:spLocks/>
          </p:cNvSpPr>
          <p:nvPr/>
        </p:nvSpPr>
        <p:spPr bwMode="auto">
          <a:xfrm>
            <a:off x="3217285" y="2766593"/>
            <a:ext cx="23812" cy="171450"/>
          </a:xfrm>
          <a:custGeom>
            <a:avLst/>
            <a:gdLst>
              <a:gd name="T0" fmla="*/ 0 w 9"/>
              <a:gd name="T1" fmla="*/ 66 h 66"/>
              <a:gd name="T2" fmla="*/ 6 w 9"/>
              <a:gd name="T3" fmla="*/ 62 h 66"/>
              <a:gd name="T4" fmla="*/ 9 w 9"/>
              <a:gd name="T5" fmla="*/ 62 h 66"/>
              <a:gd name="T6" fmla="*/ 9 w 9"/>
              <a:gd name="T7" fmla="*/ 0 h 66"/>
              <a:gd name="T8" fmla="*/ 4 w 9"/>
              <a:gd name="T9" fmla="*/ 2 h 66"/>
              <a:gd name="T10" fmla="*/ 0 w 9"/>
              <a:gd name="T11" fmla="*/ 5 h 66"/>
              <a:gd name="T12" fmla="*/ 0 w 9"/>
              <a:gd name="T13" fmla="*/ 66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66">
                <a:moveTo>
                  <a:pt x="0" y="66"/>
                </a:moveTo>
                <a:cubicBezTo>
                  <a:pt x="0" y="66"/>
                  <a:pt x="2" y="64"/>
                  <a:pt x="6" y="62"/>
                </a:cubicBezTo>
                <a:cubicBezTo>
                  <a:pt x="8" y="61"/>
                  <a:pt x="9" y="62"/>
                  <a:pt x="9" y="62"/>
                </a:cubicBezTo>
                <a:cubicBezTo>
                  <a:pt x="9" y="0"/>
                  <a:pt x="9" y="0"/>
                  <a:pt x="9" y="0"/>
                </a:cubicBezTo>
                <a:cubicBezTo>
                  <a:pt x="9" y="0"/>
                  <a:pt x="8" y="0"/>
                  <a:pt x="4" y="2"/>
                </a:cubicBezTo>
                <a:cubicBezTo>
                  <a:pt x="1" y="3"/>
                  <a:pt x="0" y="5"/>
                  <a:pt x="0" y="5"/>
                </a:cubicBezTo>
                <a:lnTo>
                  <a:pt x="0" y="66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6" name="Freeform 40"/>
          <p:cNvSpPr>
            <a:spLocks/>
          </p:cNvSpPr>
          <p:nvPr/>
        </p:nvSpPr>
        <p:spPr bwMode="auto">
          <a:xfrm>
            <a:off x="3110922" y="2722143"/>
            <a:ext cx="112712" cy="223838"/>
          </a:xfrm>
          <a:custGeom>
            <a:avLst/>
            <a:gdLst>
              <a:gd name="T0" fmla="*/ 1 w 43"/>
              <a:gd name="T1" fmla="*/ 65 h 86"/>
              <a:gd name="T2" fmla="*/ 40 w 43"/>
              <a:gd name="T3" fmla="*/ 85 h 86"/>
              <a:gd name="T4" fmla="*/ 43 w 43"/>
              <a:gd name="T5" fmla="*/ 83 h 86"/>
              <a:gd name="T6" fmla="*/ 43 w 43"/>
              <a:gd name="T7" fmla="*/ 22 h 86"/>
              <a:gd name="T8" fmla="*/ 43 w 43"/>
              <a:gd name="T9" fmla="*/ 21 h 86"/>
              <a:gd name="T10" fmla="*/ 1 w 43"/>
              <a:gd name="T11" fmla="*/ 0 h 86"/>
              <a:gd name="T12" fmla="*/ 0 w 43"/>
              <a:gd name="T13" fmla="*/ 1 h 86"/>
              <a:gd name="T14" fmla="*/ 0 w 43"/>
              <a:gd name="T15" fmla="*/ 63 h 86"/>
              <a:gd name="T16" fmla="*/ 1 w 43"/>
              <a:gd name="T17" fmla="*/ 65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6">
                <a:moveTo>
                  <a:pt x="1" y="65"/>
                </a:moveTo>
                <a:cubicBezTo>
                  <a:pt x="40" y="85"/>
                  <a:pt x="40" y="85"/>
                  <a:pt x="40" y="85"/>
                </a:cubicBezTo>
                <a:cubicBezTo>
                  <a:pt x="41" y="86"/>
                  <a:pt x="43" y="84"/>
                  <a:pt x="43" y="83"/>
                </a:cubicBezTo>
                <a:cubicBezTo>
                  <a:pt x="43" y="22"/>
                  <a:pt x="43" y="22"/>
                  <a:pt x="43" y="22"/>
                </a:cubicBezTo>
                <a:cubicBezTo>
                  <a:pt x="43" y="21"/>
                  <a:pt x="43" y="21"/>
                  <a:pt x="43" y="21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0"/>
                  <a:pt x="0" y="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0" y="64"/>
                  <a:pt x="1" y="65"/>
                </a:cubicBezTo>
                <a:close/>
              </a:path>
            </a:pathLst>
          </a:custGeom>
          <a:solidFill>
            <a:srgbClr val="CD91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7" name="Freeform 41"/>
          <p:cNvSpPr>
            <a:spLocks/>
          </p:cNvSpPr>
          <p:nvPr/>
        </p:nvSpPr>
        <p:spPr bwMode="auto">
          <a:xfrm>
            <a:off x="3109335" y="2725318"/>
            <a:ext cx="111125" cy="220663"/>
          </a:xfrm>
          <a:custGeom>
            <a:avLst/>
            <a:gdLst>
              <a:gd name="T0" fmla="*/ 1 w 43"/>
              <a:gd name="T1" fmla="*/ 64 h 85"/>
              <a:gd name="T2" fmla="*/ 42 w 43"/>
              <a:gd name="T3" fmla="*/ 85 h 85"/>
              <a:gd name="T4" fmla="*/ 43 w 43"/>
              <a:gd name="T5" fmla="*/ 84 h 85"/>
              <a:gd name="T6" fmla="*/ 43 w 43"/>
              <a:gd name="T7" fmla="*/ 21 h 85"/>
              <a:gd name="T8" fmla="*/ 43 w 43"/>
              <a:gd name="T9" fmla="*/ 21 h 85"/>
              <a:gd name="T10" fmla="*/ 2 w 43"/>
              <a:gd name="T11" fmla="*/ 0 h 85"/>
              <a:gd name="T12" fmla="*/ 1 w 43"/>
              <a:gd name="T13" fmla="*/ 0 h 85"/>
              <a:gd name="T14" fmla="*/ 0 w 43"/>
              <a:gd name="T15" fmla="*/ 63 h 85"/>
              <a:gd name="T16" fmla="*/ 1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1" y="64"/>
                </a:moveTo>
                <a:cubicBezTo>
                  <a:pt x="42" y="85"/>
                  <a:pt x="42" y="85"/>
                  <a:pt x="42" y="85"/>
                </a:cubicBezTo>
                <a:cubicBezTo>
                  <a:pt x="43" y="85"/>
                  <a:pt x="43" y="85"/>
                  <a:pt x="43" y="84"/>
                </a:cubicBezTo>
                <a:cubicBezTo>
                  <a:pt x="43" y="21"/>
                  <a:pt x="43" y="21"/>
                  <a:pt x="43" y="21"/>
                </a:cubicBezTo>
                <a:cubicBezTo>
                  <a:pt x="43" y="21"/>
                  <a:pt x="43" y="21"/>
                  <a:pt x="43" y="21"/>
                </a:cubicBezTo>
                <a:cubicBezTo>
                  <a:pt x="2" y="0"/>
                  <a:pt x="2" y="0"/>
                  <a:pt x="2" y="0"/>
                </a:cubicBezTo>
                <a:cubicBezTo>
                  <a:pt x="1" y="0"/>
                  <a:pt x="1" y="0"/>
                  <a:pt x="1" y="0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1" y="64"/>
                  <a:pt x="1" y="64"/>
                </a:cubicBezTo>
                <a:close/>
              </a:path>
            </a:pathLst>
          </a:custGeom>
          <a:solidFill>
            <a:srgbClr val="DE93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8" name="Freeform 42"/>
          <p:cNvSpPr>
            <a:spLocks/>
          </p:cNvSpPr>
          <p:nvPr/>
        </p:nvSpPr>
        <p:spPr bwMode="auto">
          <a:xfrm>
            <a:off x="3220460" y="2763418"/>
            <a:ext cx="25400" cy="182563"/>
          </a:xfrm>
          <a:custGeom>
            <a:avLst/>
            <a:gdLst>
              <a:gd name="T0" fmla="*/ 0 w 10"/>
              <a:gd name="T1" fmla="*/ 70 h 70"/>
              <a:gd name="T2" fmla="*/ 1 w 10"/>
              <a:gd name="T3" fmla="*/ 69 h 70"/>
              <a:gd name="T4" fmla="*/ 1 w 10"/>
              <a:gd name="T5" fmla="*/ 69 h 70"/>
              <a:gd name="T6" fmla="*/ 10 w 10"/>
              <a:gd name="T7" fmla="*/ 64 h 70"/>
              <a:gd name="T8" fmla="*/ 10 w 10"/>
              <a:gd name="T9" fmla="*/ 0 h 70"/>
              <a:gd name="T10" fmla="*/ 0 w 10"/>
              <a:gd name="T11" fmla="*/ 5 h 70"/>
              <a:gd name="T12" fmla="*/ 0 w 10"/>
              <a:gd name="T13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70">
                <a:moveTo>
                  <a:pt x="0" y="70"/>
                </a:moveTo>
                <a:cubicBezTo>
                  <a:pt x="0" y="70"/>
                  <a:pt x="0" y="69"/>
                  <a:pt x="1" y="69"/>
                </a:cubicBezTo>
                <a:cubicBezTo>
                  <a:pt x="1" y="69"/>
                  <a:pt x="1" y="69"/>
                  <a:pt x="1" y="69"/>
                </a:cubicBezTo>
                <a:cubicBezTo>
                  <a:pt x="10" y="64"/>
                  <a:pt x="10" y="64"/>
                  <a:pt x="10" y="64"/>
                </a:cubicBezTo>
                <a:cubicBezTo>
                  <a:pt x="10" y="0"/>
                  <a:pt x="10" y="0"/>
                  <a:pt x="10" y="0"/>
                </a:cubicBezTo>
                <a:cubicBezTo>
                  <a:pt x="0" y="5"/>
                  <a:pt x="0" y="5"/>
                  <a:pt x="0" y="5"/>
                </a:cubicBezTo>
                <a:lnTo>
                  <a:pt x="0" y="70"/>
                </a:lnTo>
                <a:close/>
              </a:path>
            </a:pathLst>
          </a:custGeom>
          <a:solidFill>
            <a:srgbClr val="CD91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9" name="Freeform 43"/>
          <p:cNvSpPr>
            <a:spLocks/>
          </p:cNvSpPr>
          <p:nvPr/>
        </p:nvSpPr>
        <p:spPr bwMode="auto">
          <a:xfrm>
            <a:off x="3223635" y="2766593"/>
            <a:ext cx="25400" cy="176213"/>
          </a:xfrm>
          <a:custGeom>
            <a:avLst/>
            <a:gdLst>
              <a:gd name="T0" fmla="*/ 0 w 16"/>
              <a:gd name="T1" fmla="*/ 111 h 111"/>
              <a:gd name="T2" fmla="*/ 16 w 16"/>
              <a:gd name="T3" fmla="*/ 105 h 111"/>
              <a:gd name="T4" fmla="*/ 16 w 16"/>
              <a:gd name="T5" fmla="*/ 0 h 111"/>
              <a:gd name="T6" fmla="*/ 0 w 16"/>
              <a:gd name="T7" fmla="*/ 6 h 111"/>
              <a:gd name="T8" fmla="*/ 0 w 16"/>
              <a:gd name="T9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" h="111">
                <a:moveTo>
                  <a:pt x="0" y="111"/>
                </a:moveTo>
                <a:lnTo>
                  <a:pt x="16" y="105"/>
                </a:lnTo>
                <a:lnTo>
                  <a:pt x="16" y="0"/>
                </a:lnTo>
                <a:lnTo>
                  <a:pt x="0" y="6"/>
                </a:lnTo>
                <a:lnTo>
                  <a:pt x="0" y="111"/>
                </a:lnTo>
                <a:close/>
              </a:path>
            </a:pathLst>
          </a:custGeom>
          <a:solidFill>
            <a:srgbClr val="DE93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0" name="Freeform 44"/>
          <p:cNvSpPr>
            <a:spLocks/>
          </p:cNvSpPr>
          <p:nvPr/>
        </p:nvSpPr>
        <p:spPr bwMode="auto">
          <a:xfrm>
            <a:off x="3101397" y="2726905"/>
            <a:ext cx="107950" cy="223838"/>
          </a:xfrm>
          <a:custGeom>
            <a:avLst/>
            <a:gdLst>
              <a:gd name="T0" fmla="*/ 0 w 42"/>
              <a:gd name="T1" fmla="*/ 64 h 86"/>
              <a:gd name="T2" fmla="*/ 0 w 42"/>
              <a:gd name="T3" fmla="*/ 65 h 86"/>
              <a:gd name="T4" fmla="*/ 41 w 42"/>
              <a:gd name="T5" fmla="*/ 86 h 86"/>
              <a:gd name="T6" fmla="*/ 42 w 42"/>
              <a:gd name="T7" fmla="*/ 84 h 86"/>
              <a:gd name="T8" fmla="*/ 42 w 42"/>
              <a:gd name="T9" fmla="*/ 23 h 86"/>
              <a:gd name="T10" fmla="*/ 41 w 42"/>
              <a:gd name="T11" fmla="*/ 21 h 86"/>
              <a:gd name="T12" fmla="*/ 0 w 42"/>
              <a:gd name="T13" fmla="*/ 0 h 86"/>
              <a:gd name="T14" fmla="*/ 0 w 42"/>
              <a:gd name="T15" fmla="*/ 1 h 86"/>
              <a:gd name="T16" fmla="*/ 0 w 42"/>
              <a:gd name="T17" fmla="*/ 64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" h="86">
                <a:moveTo>
                  <a:pt x="0" y="64"/>
                </a:moveTo>
                <a:cubicBezTo>
                  <a:pt x="0" y="64"/>
                  <a:pt x="0" y="64"/>
                  <a:pt x="0" y="65"/>
                </a:cubicBezTo>
                <a:cubicBezTo>
                  <a:pt x="41" y="86"/>
                  <a:pt x="41" y="86"/>
                  <a:pt x="41" y="86"/>
                </a:cubicBezTo>
                <a:cubicBezTo>
                  <a:pt x="41" y="86"/>
                  <a:pt x="42" y="85"/>
                  <a:pt x="42" y="84"/>
                </a:cubicBezTo>
                <a:cubicBezTo>
                  <a:pt x="42" y="23"/>
                  <a:pt x="42" y="23"/>
                  <a:pt x="42" y="23"/>
                </a:cubicBezTo>
                <a:cubicBezTo>
                  <a:pt x="42" y="22"/>
                  <a:pt x="42" y="21"/>
                  <a:pt x="41" y="21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1"/>
                  <a:pt x="0" y="1"/>
                </a:cubicBezTo>
                <a:lnTo>
                  <a:pt x="0" y="64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1" name="Freeform 45"/>
          <p:cNvSpPr>
            <a:spLocks/>
          </p:cNvSpPr>
          <p:nvPr/>
        </p:nvSpPr>
        <p:spPr bwMode="auto">
          <a:xfrm>
            <a:off x="3098222" y="2730080"/>
            <a:ext cx="111125" cy="220663"/>
          </a:xfrm>
          <a:custGeom>
            <a:avLst/>
            <a:gdLst>
              <a:gd name="T0" fmla="*/ 0 w 43"/>
              <a:gd name="T1" fmla="*/ 64 h 85"/>
              <a:gd name="T2" fmla="*/ 40 w 43"/>
              <a:gd name="T3" fmla="*/ 84 h 85"/>
              <a:gd name="T4" fmla="*/ 43 w 43"/>
              <a:gd name="T5" fmla="*/ 83 h 85"/>
              <a:gd name="T6" fmla="*/ 43 w 43"/>
              <a:gd name="T7" fmla="*/ 22 h 85"/>
              <a:gd name="T8" fmla="*/ 41 w 43"/>
              <a:gd name="T9" fmla="*/ 20 h 85"/>
              <a:gd name="T10" fmla="*/ 1 w 43"/>
              <a:gd name="T11" fmla="*/ 0 h 85"/>
              <a:gd name="T12" fmla="*/ 0 w 43"/>
              <a:gd name="T13" fmla="*/ 1 h 85"/>
              <a:gd name="T14" fmla="*/ 0 w 43"/>
              <a:gd name="T15" fmla="*/ 63 h 85"/>
              <a:gd name="T16" fmla="*/ 0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0" y="64"/>
                </a:moveTo>
                <a:cubicBezTo>
                  <a:pt x="40" y="84"/>
                  <a:pt x="40" y="84"/>
                  <a:pt x="40" y="84"/>
                </a:cubicBezTo>
                <a:cubicBezTo>
                  <a:pt x="41" y="85"/>
                  <a:pt x="43" y="84"/>
                  <a:pt x="43" y="83"/>
                </a:cubicBezTo>
                <a:cubicBezTo>
                  <a:pt x="43" y="22"/>
                  <a:pt x="43" y="22"/>
                  <a:pt x="43" y="22"/>
                </a:cubicBezTo>
                <a:cubicBezTo>
                  <a:pt x="43" y="22"/>
                  <a:pt x="42" y="21"/>
                  <a:pt x="41" y="20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0" y="64"/>
                  <a:pt x="0" y="64"/>
                </a:cubicBez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2" name="Freeform 46"/>
          <p:cNvSpPr>
            <a:spLocks/>
          </p:cNvSpPr>
          <p:nvPr/>
        </p:nvSpPr>
        <p:spPr bwMode="auto">
          <a:xfrm>
            <a:off x="3074410" y="2734843"/>
            <a:ext cx="130175" cy="65088"/>
          </a:xfrm>
          <a:custGeom>
            <a:avLst/>
            <a:gdLst>
              <a:gd name="T0" fmla="*/ 0 w 82"/>
              <a:gd name="T1" fmla="*/ 8 h 41"/>
              <a:gd name="T2" fmla="*/ 66 w 82"/>
              <a:gd name="T3" fmla="*/ 41 h 41"/>
              <a:gd name="T4" fmla="*/ 82 w 82"/>
              <a:gd name="T5" fmla="*/ 33 h 41"/>
              <a:gd name="T6" fmla="*/ 17 w 82"/>
              <a:gd name="T7" fmla="*/ 0 h 41"/>
              <a:gd name="T8" fmla="*/ 0 w 82"/>
              <a:gd name="T9" fmla="*/ 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" h="41">
                <a:moveTo>
                  <a:pt x="0" y="8"/>
                </a:moveTo>
                <a:lnTo>
                  <a:pt x="66" y="41"/>
                </a:lnTo>
                <a:lnTo>
                  <a:pt x="82" y="33"/>
                </a:lnTo>
                <a:lnTo>
                  <a:pt x="17" y="0"/>
                </a:lnTo>
                <a:lnTo>
                  <a:pt x="0" y="8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3" name="Freeform 47"/>
          <p:cNvSpPr>
            <a:spLocks/>
          </p:cNvSpPr>
          <p:nvPr/>
        </p:nvSpPr>
        <p:spPr bwMode="auto">
          <a:xfrm>
            <a:off x="3179185" y="2787230"/>
            <a:ext cx="25400" cy="171450"/>
          </a:xfrm>
          <a:custGeom>
            <a:avLst/>
            <a:gdLst>
              <a:gd name="T0" fmla="*/ 0 w 10"/>
              <a:gd name="T1" fmla="*/ 66 h 66"/>
              <a:gd name="T2" fmla="*/ 6 w 10"/>
              <a:gd name="T3" fmla="*/ 62 h 66"/>
              <a:gd name="T4" fmla="*/ 10 w 10"/>
              <a:gd name="T5" fmla="*/ 62 h 66"/>
              <a:gd name="T6" fmla="*/ 10 w 10"/>
              <a:gd name="T7" fmla="*/ 0 h 66"/>
              <a:gd name="T8" fmla="*/ 4 w 10"/>
              <a:gd name="T9" fmla="*/ 2 h 66"/>
              <a:gd name="T10" fmla="*/ 0 w 10"/>
              <a:gd name="T11" fmla="*/ 5 h 66"/>
              <a:gd name="T12" fmla="*/ 0 w 10"/>
              <a:gd name="T13" fmla="*/ 66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66">
                <a:moveTo>
                  <a:pt x="0" y="66"/>
                </a:moveTo>
                <a:cubicBezTo>
                  <a:pt x="0" y="66"/>
                  <a:pt x="2" y="64"/>
                  <a:pt x="6" y="62"/>
                </a:cubicBezTo>
                <a:cubicBezTo>
                  <a:pt x="9" y="61"/>
                  <a:pt x="10" y="62"/>
                  <a:pt x="10" y="62"/>
                </a:cubicBezTo>
                <a:cubicBezTo>
                  <a:pt x="10" y="0"/>
                  <a:pt x="10" y="0"/>
                  <a:pt x="10" y="0"/>
                </a:cubicBezTo>
                <a:cubicBezTo>
                  <a:pt x="10" y="0"/>
                  <a:pt x="8" y="0"/>
                  <a:pt x="4" y="2"/>
                </a:cubicBezTo>
                <a:cubicBezTo>
                  <a:pt x="1" y="3"/>
                  <a:pt x="0" y="5"/>
                  <a:pt x="0" y="5"/>
                </a:cubicBezTo>
                <a:lnTo>
                  <a:pt x="0" y="66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4" name="Freeform 48"/>
          <p:cNvSpPr>
            <a:spLocks/>
          </p:cNvSpPr>
          <p:nvPr/>
        </p:nvSpPr>
        <p:spPr bwMode="auto">
          <a:xfrm>
            <a:off x="3072822" y="2742780"/>
            <a:ext cx="111125" cy="223838"/>
          </a:xfrm>
          <a:custGeom>
            <a:avLst/>
            <a:gdLst>
              <a:gd name="T0" fmla="*/ 1 w 43"/>
              <a:gd name="T1" fmla="*/ 65 h 86"/>
              <a:gd name="T2" fmla="*/ 41 w 43"/>
              <a:gd name="T3" fmla="*/ 85 h 86"/>
              <a:gd name="T4" fmla="*/ 43 w 43"/>
              <a:gd name="T5" fmla="*/ 83 h 86"/>
              <a:gd name="T6" fmla="*/ 43 w 43"/>
              <a:gd name="T7" fmla="*/ 22 h 86"/>
              <a:gd name="T8" fmla="*/ 43 w 43"/>
              <a:gd name="T9" fmla="*/ 21 h 86"/>
              <a:gd name="T10" fmla="*/ 1 w 43"/>
              <a:gd name="T11" fmla="*/ 0 h 86"/>
              <a:gd name="T12" fmla="*/ 0 w 43"/>
              <a:gd name="T13" fmla="*/ 1 h 86"/>
              <a:gd name="T14" fmla="*/ 0 w 43"/>
              <a:gd name="T15" fmla="*/ 63 h 86"/>
              <a:gd name="T16" fmla="*/ 1 w 43"/>
              <a:gd name="T17" fmla="*/ 65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6">
                <a:moveTo>
                  <a:pt x="1" y="65"/>
                </a:moveTo>
                <a:cubicBezTo>
                  <a:pt x="41" y="85"/>
                  <a:pt x="41" y="85"/>
                  <a:pt x="41" y="85"/>
                </a:cubicBezTo>
                <a:cubicBezTo>
                  <a:pt x="42" y="86"/>
                  <a:pt x="43" y="84"/>
                  <a:pt x="43" y="83"/>
                </a:cubicBezTo>
                <a:cubicBezTo>
                  <a:pt x="43" y="22"/>
                  <a:pt x="43" y="22"/>
                  <a:pt x="43" y="22"/>
                </a:cubicBezTo>
                <a:cubicBezTo>
                  <a:pt x="43" y="22"/>
                  <a:pt x="43" y="21"/>
                  <a:pt x="43" y="21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1"/>
                  <a:pt x="0" y="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1" y="65"/>
                  <a:pt x="1" y="65"/>
                </a:cubicBez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5" name="Freeform 49"/>
          <p:cNvSpPr>
            <a:spLocks/>
          </p:cNvSpPr>
          <p:nvPr/>
        </p:nvSpPr>
        <p:spPr bwMode="auto">
          <a:xfrm>
            <a:off x="3072822" y="2745955"/>
            <a:ext cx="111125" cy="220663"/>
          </a:xfrm>
          <a:custGeom>
            <a:avLst/>
            <a:gdLst>
              <a:gd name="T0" fmla="*/ 0 w 43"/>
              <a:gd name="T1" fmla="*/ 64 h 85"/>
              <a:gd name="T2" fmla="*/ 42 w 43"/>
              <a:gd name="T3" fmla="*/ 85 h 85"/>
              <a:gd name="T4" fmla="*/ 43 w 43"/>
              <a:gd name="T5" fmla="*/ 84 h 85"/>
              <a:gd name="T6" fmla="*/ 43 w 43"/>
              <a:gd name="T7" fmla="*/ 21 h 85"/>
              <a:gd name="T8" fmla="*/ 42 w 43"/>
              <a:gd name="T9" fmla="*/ 21 h 85"/>
              <a:gd name="T10" fmla="*/ 1 w 43"/>
              <a:gd name="T11" fmla="*/ 0 h 85"/>
              <a:gd name="T12" fmla="*/ 0 w 43"/>
              <a:gd name="T13" fmla="*/ 1 h 85"/>
              <a:gd name="T14" fmla="*/ 0 w 43"/>
              <a:gd name="T15" fmla="*/ 63 h 85"/>
              <a:gd name="T16" fmla="*/ 0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0" y="64"/>
                </a:moveTo>
                <a:cubicBezTo>
                  <a:pt x="42" y="85"/>
                  <a:pt x="42" y="85"/>
                  <a:pt x="42" y="85"/>
                </a:cubicBezTo>
                <a:cubicBezTo>
                  <a:pt x="42" y="85"/>
                  <a:pt x="43" y="85"/>
                  <a:pt x="43" y="84"/>
                </a:cubicBezTo>
                <a:cubicBezTo>
                  <a:pt x="43" y="21"/>
                  <a:pt x="43" y="21"/>
                  <a:pt x="43" y="21"/>
                </a:cubicBezTo>
                <a:cubicBezTo>
                  <a:pt x="43" y="21"/>
                  <a:pt x="42" y="21"/>
                  <a:pt x="42" y="21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0" y="64"/>
                  <a:pt x="0" y="64"/>
                </a:cubicBez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6" name="Freeform 50"/>
          <p:cNvSpPr>
            <a:spLocks/>
          </p:cNvSpPr>
          <p:nvPr/>
        </p:nvSpPr>
        <p:spPr bwMode="auto">
          <a:xfrm>
            <a:off x="3180772" y="2787230"/>
            <a:ext cx="26987" cy="179388"/>
          </a:xfrm>
          <a:custGeom>
            <a:avLst/>
            <a:gdLst>
              <a:gd name="T0" fmla="*/ 0 w 10"/>
              <a:gd name="T1" fmla="*/ 69 h 69"/>
              <a:gd name="T2" fmla="*/ 1 w 10"/>
              <a:gd name="T3" fmla="*/ 68 h 69"/>
              <a:gd name="T4" fmla="*/ 2 w 10"/>
              <a:gd name="T5" fmla="*/ 68 h 69"/>
              <a:gd name="T6" fmla="*/ 10 w 10"/>
              <a:gd name="T7" fmla="*/ 64 h 69"/>
              <a:gd name="T8" fmla="*/ 10 w 10"/>
              <a:gd name="T9" fmla="*/ 0 h 69"/>
              <a:gd name="T10" fmla="*/ 1 w 10"/>
              <a:gd name="T11" fmla="*/ 4 h 69"/>
              <a:gd name="T12" fmla="*/ 0 w 10"/>
              <a:gd name="T13" fmla="*/ 6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69">
                <a:moveTo>
                  <a:pt x="0" y="69"/>
                </a:moveTo>
                <a:cubicBezTo>
                  <a:pt x="0" y="69"/>
                  <a:pt x="1" y="69"/>
                  <a:pt x="1" y="68"/>
                </a:cubicBezTo>
                <a:cubicBezTo>
                  <a:pt x="1" y="68"/>
                  <a:pt x="2" y="68"/>
                  <a:pt x="2" y="68"/>
                </a:cubicBezTo>
                <a:cubicBezTo>
                  <a:pt x="10" y="64"/>
                  <a:pt x="10" y="64"/>
                  <a:pt x="10" y="64"/>
                </a:cubicBezTo>
                <a:cubicBezTo>
                  <a:pt x="10" y="0"/>
                  <a:pt x="10" y="0"/>
                  <a:pt x="10" y="0"/>
                </a:cubicBezTo>
                <a:cubicBezTo>
                  <a:pt x="1" y="4"/>
                  <a:pt x="1" y="4"/>
                  <a:pt x="1" y="4"/>
                </a:cubicBezTo>
                <a:lnTo>
                  <a:pt x="0" y="69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7" name="Freeform 51"/>
          <p:cNvSpPr>
            <a:spLocks/>
          </p:cNvSpPr>
          <p:nvPr/>
        </p:nvSpPr>
        <p:spPr bwMode="auto">
          <a:xfrm>
            <a:off x="3187122" y="2787230"/>
            <a:ext cx="22225" cy="176213"/>
          </a:xfrm>
          <a:custGeom>
            <a:avLst/>
            <a:gdLst>
              <a:gd name="T0" fmla="*/ 0 w 14"/>
              <a:gd name="T1" fmla="*/ 111 h 111"/>
              <a:gd name="T2" fmla="*/ 14 w 14"/>
              <a:gd name="T3" fmla="*/ 105 h 111"/>
              <a:gd name="T4" fmla="*/ 14 w 14"/>
              <a:gd name="T5" fmla="*/ 0 h 111"/>
              <a:gd name="T6" fmla="*/ 0 w 14"/>
              <a:gd name="T7" fmla="*/ 8 h 111"/>
              <a:gd name="T8" fmla="*/ 0 w 14"/>
              <a:gd name="T9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111">
                <a:moveTo>
                  <a:pt x="0" y="111"/>
                </a:moveTo>
                <a:lnTo>
                  <a:pt x="14" y="105"/>
                </a:lnTo>
                <a:lnTo>
                  <a:pt x="14" y="0"/>
                </a:lnTo>
                <a:lnTo>
                  <a:pt x="0" y="8"/>
                </a:lnTo>
                <a:lnTo>
                  <a:pt x="0" y="111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8" name="Freeform 52"/>
          <p:cNvSpPr>
            <a:spLocks/>
          </p:cNvSpPr>
          <p:nvPr/>
        </p:nvSpPr>
        <p:spPr bwMode="auto">
          <a:xfrm>
            <a:off x="3064885" y="2742780"/>
            <a:ext cx="111125" cy="220663"/>
          </a:xfrm>
          <a:custGeom>
            <a:avLst/>
            <a:gdLst>
              <a:gd name="T0" fmla="*/ 0 w 43"/>
              <a:gd name="T1" fmla="*/ 63 h 85"/>
              <a:gd name="T2" fmla="*/ 0 w 43"/>
              <a:gd name="T3" fmla="*/ 64 h 85"/>
              <a:gd name="T4" fmla="*/ 41 w 43"/>
              <a:gd name="T5" fmla="*/ 85 h 85"/>
              <a:gd name="T6" fmla="*/ 43 w 43"/>
              <a:gd name="T7" fmla="*/ 84 h 85"/>
              <a:gd name="T8" fmla="*/ 43 w 43"/>
              <a:gd name="T9" fmla="*/ 23 h 85"/>
              <a:gd name="T10" fmla="*/ 41 w 43"/>
              <a:gd name="T11" fmla="*/ 20 h 85"/>
              <a:gd name="T12" fmla="*/ 1 w 43"/>
              <a:gd name="T13" fmla="*/ 0 h 85"/>
              <a:gd name="T14" fmla="*/ 0 w 43"/>
              <a:gd name="T15" fmla="*/ 0 h 85"/>
              <a:gd name="T16" fmla="*/ 0 w 43"/>
              <a:gd name="T17" fmla="*/ 63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0" y="63"/>
                </a:moveTo>
                <a:cubicBezTo>
                  <a:pt x="0" y="64"/>
                  <a:pt x="0" y="64"/>
                  <a:pt x="0" y="64"/>
                </a:cubicBezTo>
                <a:cubicBezTo>
                  <a:pt x="41" y="85"/>
                  <a:pt x="41" y="85"/>
                  <a:pt x="41" y="85"/>
                </a:cubicBezTo>
                <a:cubicBezTo>
                  <a:pt x="41" y="85"/>
                  <a:pt x="43" y="84"/>
                  <a:pt x="43" y="84"/>
                </a:cubicBezTo>
                <a:cubicBezTo>
                  <a:pt x="43" y="23"/>
                  <a:pt x="43" y="23"/>
                  <a:pt x="43" y="23"/>
                </a:cubicBezTo>
                <a:cubicBezTo>
                  <a:pt x="43" y="22"/>
                  <a:pt x="42" y="21"/>
                  <a:pt x="41" y="20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0"/>
                </a:cubicBezTo>
                <a:lnTo>
                  <a:pt x="0" y="63"/>
                </a:lnTo>
                <a:close/>
              </a:path>
            </a:pathLst>
          </a:custGeom>
          <a:solidFill>
            <a:srgbClr val="DE93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9" name="Freeform 53"/>
          <p:cNvSpPr>
            <a:spLocks/>
          </p:cNvSpPr>
          <p:nvPr/>
        </p:nvSpPr>
        <p:spPr bwMode="auto">
          <a:xfrm>
            <a:off x="3061710" y="2742780"/>
            <a:ext cx="112712" cy="220663"/>
          </a:xfrm>
          <a:custGeom>
            <a:avLst/>
            <a:gdLst>
              <a:gd name="T0" fmla="*/ 1 w 43"/>
              <a:gd name="T1" fmla="*/ 65 h 85"/>
              <a:gd name="T2" fmla="*/ 41 w 43"/>
              <a:gd name="T3" fmla="*/ 85 h 85"/>
              <a:gd name="T4" fmla="*/ 43 w 43"/>
              <a:gd name="T5" fmla="*/ 83 h 85"/>
              <a:gd name="T6" fmla="*/ 43 w 43"/>
              <a:gd name="T7" fmla="*/ 23 h 85"/>
              <a:gd name="T8" fmla="*/ 42 w 43"/>
              <a:gd name="T9" fmla="*/ 21 h 85"/>
              <a:gd name="T10" fmla="*/ 1 w 43"/>
              <a:gd name="T11" fmla="*/ 1 h 85"/>
              <a:gd name="T12" fmla="*/ 1 w 43"/>
              <a:gd name="T13" fmla="*/ 1 h 85"/>
              <a:gd name="T14" fmla="*/ 0 w 43"/>
              <a:gd name="T15" fmla="*/ 64 h 85"/>
              <a:gd name="T16" fmla="*/ 1 w 43"/>
              <a:gd name="T17" fmla="*/ 65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1" y="65"/>
                </a:moveTo>
                <a:cubicBezTo>
                  <a:pt x="41" y="85"/>
                  <a:pt x="41" y="85"/>
                  <a:pt x="41" y="85"/>
                </a:cubicBezTo>
                <a:cubicBezTo>
                  <a:pt x="42" y="85"/>
                  <a:pt x="43" y="84"/>
                  <a:pt x="43" y="83"/>
                </a:cubicBezTo>
                <a:cubicBezTo>
                  <a:pt x="43" y="23"/>
                  <a:pt x="43" y="23"/>
                  <a:pt x="43" y="23"/>
                </a:cubicBezTo>
                <a:cubicBezTo>
                  <a:pt x="43" y="22"/>
                  <a:pt x="42" y="21"/>
                  <a:pt x="42" y="21"/>
                </a:cubicBezTo>
                <a:cubicBezTo>
                  <a:pt x="1" y="1"/>
                  <a:pt x="1" y="1"/>
                  <a:pt x="1" y="1"/>
                </a:cubicBezTo>
                <a:cubicBezTo>
                  <a:pt x="1" y="0"/>
                  <a:pt x="1" y="1"/>
                  <a:pt x="1" y="1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4"/>
                  <a:pt x="0" y="64"/>
                  <a:pt x="1" y="65"/>
                </a:cubicBezTo>
                <a:close/>
              </a:path>
            </a:pathLst>
          </a:custGeom>
          <a:solidFill>
            <a:srgbClr val="CD91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0" name="Freeform 54"/>
          <p:cNvSpPr>
            <a:spLocks/>
          </p:cNvSpPr>
          <p:nvPr/>
        </p:nvSpPr>
        <p:spPr bwMode="auto">
          <a:xfrm>
            <a:off x="3041072" y="2747543"/>
            <a:ext cx="127000" cy="65088"/>
          </a:xfrm>
          <a:custGeom>
            <a:avLst/>
            <a:gdLst>
              <a:gd name="T0" fmla="*/ 0 w 80"/>
              <a:gd name="T1" fmla="*/ 9 h 41"/>
              <a:gd name="T2" fmla="*/ 66 w 80"/>
              <a:gd name="T3" fmla="*/ 41 h 41"/>
              <a:gd name="T4" fmla="*/ 80 w 80"/>
              <a:gd name="T5" fmla="*/ 33 h 41"/>
              <a:gd name="T6" fmla="*/ 15 w 80"/>
              <a:gd name="T7" fmla="*/ 0 h 41"/>
              <a:gd name="T8" fmla="*/ 0 w 80"/>
              <a:gd name="T9" fmla="*/ 9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0" h="41">
                <a:moveTo>
                  <a:pt x="0" y="9"/>
                </a:moveTo>
                <a:lnTo>
                  <a:pt x="66" y="41"/>
                </a:lnTo>
                <a:lnTo>
                  <a:pt x="80" y="33"/>
                </a:lnTo>
                <a:lnTo>
                  <a:pt x="15" y="0"/>
                </a:lnTo>
                <a:lnTo>
                  <a:pt x="0" y="9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1" name="Freeform 55"/>
          <p:cNvSpPr>
            <a:spLocks/>
          </p:cNvSpPr>
          <p:nvPr/>
        </p:nvSpPr>
        <p:spPr bwMode="auto">
          <a:xfrm>
            <a:off x="3145847" y="2799930"/>
            <a:ext cx="22225" cy="174625"/>
          </a:xfrm>
          <a:custGeom>
            <a:avLst/>
            <a:gdLst>
              <a:gd name="T0" fmla="*/ 0 w 9"/>
              <a:gd name="T1" fmla="*/ 67 h 67"/>
              <a:gd name="T2" fmla="*/ 6 w 9"/>
              <a:gd name="T3" fmla="*/ 62 h 67"/>
              <a:gd name="T4" fmla="*/ 9 w 9"/>
              <a:gd name="T5" fmla="*/ 62 h 67"/>
              <a:gd name="T6" fmla="*/ 9 w 9"/>
              <a:gd name="T7" fmla="*/ 0 h 67"/>
              <a:gd name="T8" fmla="*/ 4 w 9"/>
              <a:gd name="T9" fmla="*/ 2 h 67"/>
              <a:gd name="T10" fmla="*/ 0 w 9"/>
              <a:gd name="T11" fmla="*/ 5 h 67"/>
              <a:gd name="T12" fmla="*/ 0 w 9"/>
              <a:gd name="T13" fmla="*/ 67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67">
                <a:moveTo>
                  <a:pt x="0" y="67"/>
                </a:moveTo>
                <a:cubicBezTo>
                  <a:pt x="0" y="67"/>
                  <a:pt x="1" y="64"/>
                  <a:pt x="6" y="62"/>
                </a:cubicBezTo>
                <a:cubicBezTo>
                  <a:pt x="8" y="61"/>
                  <a:pt x="9" y="62"/>
                  <a:pt x="9" y="62"/>
                </a:cubicBezTo>
                <a:cubicBezTo>
                  <a:pt x="9" y="0"/>
                  <a:pt x="9" y="0"/>
                  <a:pt x="9" y="0"/>
                </a:cubicBezTo>
                <a:cubicBezTo>
                  <a:pt x="9" y="0"/>
                  <a:pt x="7" y="0"/>
                  <a:pt x="4" y="2"/>
                </a:cubicBezTo>
                <a:cubicBezTo>
                  <a:pt x="1" y="4"/>
                  <a:pt x="0" y="5"/>
                  <a:pt x="0" y="5"/>
                </a:cubicBezTo>
                <a:lnTo>
                  <a:pt x="0" y="67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2" name="Freeform 56"/>
          <p:cNvSpPr>
            <a:spLocks/>
          </p:cNvSpPr>
          <p:nvPr/>
        </p:nvSpPr>
        <p:spPr bwMode="auto">
          <a:xfrm>
            <a:off x="3037897" y="2758655"/>
            <a:ext cx="112712" cy="220663"/>
          </a:xfrm>
          <a:custGeom>
            <a:avLst/>
            <a:gdLst>
              <a:gd name="T0" fmla="*/ 1 w 43"/>
              <a:gd name="T1" fmla="*/ 64 h 85"/>
              <a:gd name="T2" fmla="*/ 40 w 43"/>
              <a:gd name="T3" fmla="*/ 85 h 85"/>
              <a:gd name="T4" fmla="*/ 43 w 43"/>
              <a:gd name="T5" fmla="*/ 83 h 85"/>
              <a:gd name="T6" fmla="*/ 43 w 43"/>
              <a:gd name="T7" fmla="*/ 21 h 85"/>
              <a:gd name="T8" fmla="*/ 42 w 43"/>
              <a:gd name="T9" fmla="*/ 21 h 85"/>
              <a:gd name="T10" fmla="*/ 1 w 43"/>
              <a:gd name="T11" fmla="*/ 0 h 85"/>
              <a:gd name="T12" fmla="*/ 0 w 43"/>
              <a:gd name="T13" fmla="*/ 0 h 85"/>
              <a:gd name="T14" fmla="*/ 0 w 43"/>
              <a:gd name="T15" fmla="*/ 63 h 85"/>
              <a:gd name="T16" fmla="*/ 1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1" y="64"/>
                </a:moveTo>
                <a:cubicBezTo>
                  <a:pt x="40" y="85"/>
                  <a:pt x="40" y="85"/>
                  <a:pt x="40" y="85"/>
                </a:cubicBezTo>
                <a:cubicBezTo>
                  <a:pt x="41" y="85"/>
                  <a:pt x="43" y="84"/>
                  <a:pt x="43" y="83"/>
                </a:cubicBezTo>
                <a:cubicBezTo>
                  <a:pt x="43" y="21"/>
                  <a:pt x="43" y="21"/>
                  <a:pt x="43" y="21"/>
                </a:cubicBezTo>
                <a:cubicBezTo>
                  <a:pt x="43" y="21"/>
                  <a:pt x="42" y="21"/>
                  <a:pt x="42" y="21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3"/>
                  <a:pt x="0" y="64"/>
                  <a:pt x="1" y="64"/>
                </a:cubicBezTo>
                <a:close/>
              </a:path>
            </a:pathLst>
          </a:custGeom>
          <a:solidFill>
            <a:srgbClr val="CD91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3" name="Freeform 57"/>
          <p:cNvSpPr>
            <a:spLocks/>
          </p:cNvSpPr>
          <p:nvPr/>
        </p:nvSpPr>
        <p:spPr bwMode="auto">
          <a:xfrm>
            <a:off x="3036310" y="2758655"/>
            <a:ext cx="111125" cy="220663"/>
          </a:xfrm>
          <a:custGeom>
            <a:avLst/>
            <a:gdLst>
              <a:gd name="T0" fmla="*/ 1 w 43"/>
              <a:gd name="T1" fmla="*/ 65 h 85"/>
              <a:gd name="T2" fmla="*/ 42 w 43"/>
              <a:gd name="T3" fmla="*/ 85 h 85"/>
              <a:gd name="T4" fmla="*/ 43 w 43"/>
              <a:gd name="T5" fmla="*/ 85 h 85"/>
              <a:gd name="T6" fmla="*/ 43 w 43"/>
              <a:gd name="T7" fmla="*/ 22 h 85"/>
              <a:gd name="T8" fmla="*/ 43 w 43"/>
              <a:gd name="T9" fmla="*/ 21 h 85"/>
              <a:gd name="T10" fmla="*/ 1 w 43"/>
              <a:gd name="T11" fmla="*/ 1 h 85"/>
              <a:gd name="T12" fmla="*/ 1 w 43"/>
              <a:gd name="T13" fmla="*/ 1 h 85"/>
              <a:gd name="T14" fmla="*/ 0 w 43"/>
              <a:gd name="T15" fmla="*/ 64 h 85"/>
              <a:gd name="T16" fmla="*/ 1 w 43"/>
              <a:gd name="T17" fmla="*/ 65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1" y="65"/>
                </a:moveTo>
                <a:cubicBezTo>
                  <a:pt x="42" y="85"/>
                  <a:pt x="42" y="85"/>
                  <a:pt x="42" y="85"/>
                </a:cubicBezTo>
                <a:cubicBezTo>
                  <a:pt x="42" y="85"/>
                  <a:pt x="43" y="85"/>
                  <a:pt x="43" y="85"/>
                </a:cubicBezTo>
                <a:cubicBezTo>
                  <a:pt x="43" y="22"/>
                  <a:pt x="43" y="22"/>
                  <a:pt x="43" y="22"/>
                </a:cubicBezTo>
                <a:cubicBezTo>
                  <a:pt x="43" y="21"/>
                  <a:pt x="43" y="21"/>
                  <a:pt x="43" y="21"/>
                </a:cubicBezTo>
                <a:cubicBezTo>
                  <a:pt x="1" y="1"/>
                  <a:pt x="1" y="1"/>
                  <a:pt x="1" y="1"/>
                </a:cubicBezTo>
                <a:cubicBezTo>
                  <a:pt x="1" y="0"/>
                  <a:pt x="1" y="0"/>
                  <a:pt x="1" y="1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4"/>
                  <a:pt x="0" y="64"/>
                  <a:pt x="1" y="65"/>
                </a:cubicBezTo>
                <a:close/>
              </a:path>
            </a:pathLst>
          </a:custGeom>
          <a:solidFill>
            <a:srgbClr val="DE93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4" name="Freeform 58"/>
          <p:cNvSpPr>
            <a:spLocks/>
          </p:cNvSpPr>
          <p:nvPr/>
        </p:nvSpPr>
        <p:spPr bwMode="auto">
          <a:xfrm>
            <a:off x="3147435" y="2799930"/>
            <a:ext cx="23812" cy="179388"/>
          </a:xfrm>
          <a:custGeom>
            <a:avLst/>
            <a:gdLst>
              <a:gd name="T0" fmla="*/ 0 w 9"/>
              <a:gd name="T1" fmla="*/ 69 h 69"/>
              <a:gd name="T2" fmla="*/ 0 w 9"/>
              <a:gd name="T3" fmla="*/ 69 h 69"/>
              <a:gd name="T4" fmla="*/ 1 w 9"/>
              <a:gd name="T5" fmla="*/ 69 h 69"/>
              <a:gd name="T6" fmla="*/ 9 w 9"/>
              <a:gd name="T7" fmla="*/ 64 h 69"/>
              <a:gd name="T8" fmla="*/ 9 w 9"/>
              <a:gd name="T9" fmla="*/ 0 h 69"/>
              <a:gd name="T10" fmla="*/ 0 w 9"/>
              <a:gd name="T11" fmla="*/ 5 h 69"/>
              <a:gd name="T12" fmla="*/ 0 w 9"/>
              <a:gd name="T13" fmla="*/ 6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69">
                <a:moveTo>
                  <a:pt x="0" y="69"/>
                </a:moveTo>
                <a:cubicBezTo>
                  <a:pt x="0" y="69"/>
                  <a:pt x="0" y="69"/>
                  <a:pt x="0" y="69"/>
                </a:cubicBezTo>
                <a:cubicBezTo>
                  <a:pt x="1" y="69"/>
                  <a:pt x="1" y="69"/>
                  <a:pt x="1" y="69"/>
                </a:cubicBezTo>
                <a:cubicBezTo>
                  <a:pt x="9" y="64"/>
                  <a:pt x="9" y="64"/>
                  <a:pt x="9" y="64"/>
                </a:cubicBezTo>
                <a:cubicBezTo>
                  <a:pt x="9" y="0"/>
                  <a:pt x="9" y="0"/>
                  <a:pt x="9" y="0"/>
                </a:cubicBezTo>
                <a:cubicBezTo>
                  <a:pt x="0" y="5"/>
                  <a:pt x="0" y="5"/>
                  <a:pt x="0" y="5"/>
                </a:cubicBezTo>
                <a:lnTo>
                  <a:pt x="0" y="69"/>
                </a:lnTo>
                <a:close/>
              </a:path>
            </a:pathLst>
          </a:custGeom>
          <a:solidFill>
            <a:srgbClr val="CD91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5" name="Freeform 59"/>
          <p:cNvSpPr>
            <a:spLocks/>
          </p:cNvSpPr>
          <p:nvPr/>
        </p:nvSpPr>
        <p:spPr bwMode="auto">
          <a:xfrm>
            <a:off x="3150610" y="2799930"/>
            <a:ext cx="25400" cy="179388"/>
          </a:xfrm>
          <a:custGeom>
            <a:avLst/>
            <a:gdLst>
              <a:gd name="T0" fmla="*/ 0 w 16"/>
              <a:gd name="T1" fmla="*/ 113 h 113"/>
              <a:gd name="T2" fmla="*/ 16 w 16"/>
              <a:gd name="T3" fmla="*/ 105 h 113"/>
              <a:gd name="T4" fmla="*/ 16 w 16"/>
              <a:gd name="T5" fmla="*/ 0 h 113"/>
              <a:gd name="T6" fmla="*/ 0 w 16"/>
              <a:gd name="T7" fmla="*/ 8 h 113"/>
              <a:gd name="T8" fmla="*/ 0 w 16"/>
              <a:gd name="T9" fmla="*/ 113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" h="113">
                <a:moveTo>
                  <a:pt x="0" y="113"/>
                </a:moveTo>
                <a:lnTo>
                  <a:pt x="16" y="105"/>
                </a:lnTo>
                <a:lnTo>
                  <a:pt x="16" y="0"/>
                </a:lnTo>
                <a:lnTo>
                  <a:pt x="0" y="8"/>
                </a:lnTo>
                <a:lnTo>
                  <a:pt x="0" y="113"/>
                </a:lnTo>
                <a:close/>
              </a:path>
            </a:pathLst>
          </a:custGeom>
          <a:solidFill>
            <a:srgbClr val="DE93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6" name="Freeform 60"/>
          <p:cNvSpPr>
            <a:spLocks/>
          </p:cNvSpPr>
          <p:nvPr/>
        </p:nvSpPr>
        <p:spPr bwMode="auto">
          <a:xfrm>
            <a:off x="3033135" y="2761830"/>
            <a:ext cx="109537" cy="222250"/>
          </a:xfrm>
          <a:custGeom>
            <a:avLst/>
            <a:gdLst>
              <a:gd name="T0" fmla="*/ 0 w 42"/>
              <a:gd name="T1" fmla="*/ 64 h 86"/>
              <a:gd name="T2" fmla="*/ 0 w 42"/>
              <a:gd name="T3" fmla="*/ 64 h 86"/>
              <a:gd name="T4" fmla="*/ 41 w 42"/>
              <a:gd name="T5" fmla="*/ 86 h 86"/>
              <a:gd name="T6" fmla="*/ 42 w 42"/>
              <a:gd name="T7" fmla="*/ 84 h 86"/>
              <a:gd name="T8" fmla="*/ 42 w 42"/>
              <a:gd name="T9" fmla="*/ 23 h 86"/>
              <a:gd name="T10" fmla="*/ 41 w 42"/>
              <a:gd name="T11" fmla="*/ 20 h 86"/>
              <a:gd name="T12" fmla="*/ 0 w 42"/>
              <a:gd name="T13" fmla="*/ 0 h 86"/>
              <a:gd name="T14" fmla="*/ 0 w 42"/>
              <a:gd name="T15" fmla="*/ 1 h 86"/>
              <a:gd name="T16" fmla="*/ 0 w 42"/>
              <a:gd name="T17" fmla="*/ 64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" h="86">
                <a:moveTo>
                  <a:pt x="0" y="64"/>
                </a:moveTo>
                <a:cubicBezTo>
                  <a:pt x="0" y="64"/>
                  <a:pt x="0" y="64"/>
                  <a:pt x="0" y="64"/>
                </a:cubicBezTo>
                <a:cubicBezTo>
                  <a:pt x="41" y="86"/>
                  <a:pt x="41" y="86"/>
                  <a:pt x="41" y="86"/>
                </a:cubicBezTo>
                <a:cubicBezTo>
                  <a:pt x="41" y="86"/>
                  <a:pt x="42" y="85"/>
                  <a:pt x="42" y="84"/>
                </a:cubicBezTo>
                <a:cubicBezTo>
                  <a:pt x="42" y="23"/>
                  <a:pt x="42" y="23"/>
                  <a:pt x="42" y="23"/>
                </a:cubicBezTo>
                <a:cubicBezTo>
                  <a:pt x="42" y="22"/>
                  <a:pt x="42" y="21"/>
                  <a:pt x="41" y="2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1"/>
                </a:cubicBezTo>
                <a:lnTo>
                  <a:pt x="0" y="64"/>
                </a:ln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7" name="Freeform 61"/>
          <p:cNvSpPr>
            <a:spLocks/>
          </p:cNvSpPr>
          <p:nvPr/>
        </p:nvSpPr>
        <p:spPr bwMode="auto">
          <a:xfrm>
            <a:off x="3031547" y="2763418"/>
            <a:ext cx="111125" cy="219075"/>
          </a:xfrm>
          <a:custGeom>
            <a:avLst/>
            <a:gdLst>
              <a:gd name="T0" fmla="*/ 0 w 43"/>
              <a:gd name="T1" fmla="*/ 64 h 84"/>
              <a:gd name="T2" fmla="*/ 40 w 43"/>
              <a:gd name="T3" fmla="*/ 84 h 84"/>
              <a:gd name="T4" fmla="*/ 43 w 43"/>
              <a:gd name="T5" fmla="*/ 83 h 84"/>
              <a:gd name="T6" fmla="*/ 43 w 43"/>
              <a:gd name="T7" fmla="*/ 22 h 84"/>
              <a:gd name="T8" fmla="*/ 41 w 43"/>
              <a:gd name="T9" fmla="*/ 20 h 84"/>
              <a:gd name="T10" fmla="*/ 1 w 43"/>
              <a:gd name="T11" fmla="*/ 0 h 84"/>
              <a:gd name="T12" fmla="*/ 0 w 43"/>
              <a:gd name="T13" fmla="*/ 1 h 84"/>
              <a:gd name="T14" fmla="*/ 0 w 43"/>
              <a:gd name="T15" fmla="*/ 63 h 84"/>
              <a:gd name="T16" fmla="*/ 0 w 43"/>
              <a:gd name="T17" fmla="*/ 64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4">
                <a:moveTo>
                  <a:pt x="0" y="64"/>
                </a:moveTo>
                <a:cubicBezTo>
                  <a:pt x="40" y="84"/>
                  <a:pt x="40" y="84"/>
                  <a:pt x="40" y="84"/>
                </a:cubicBezTo>
                <a:cubicBezTo>
                  <a:pt x="41" y="84"/>
                  <a:pt x="43" y="84"/>
                  <a:pt x="43" y="83"/>
                </a:cubicBezTo>
                <a:cubicBezTo>
                  <a:pt x="43" y="22"/>
                  <a:pt x="43" y="22"/>
                  <a:pt x="43" y="22"/>
                </a:cubicBezTo>
                <a:cubicBezTo>
                  <a:pt x="43" y="21"/>
                  <a:pt x="42" y="20"/>
                  <a:pt x="41" y="20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0" y="64"/>
                  <a:pt x="0" y="64"/>
                </a:cubicBez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8" name="Freeform 62"/>
          <p:cNvSpPr>
            <a:spLocks/>
          </p:cNvSpPr>
          <p:nvPr/>
        </p:nvSpPr>
        <p:spPr bwMode="auto">
          <a:xfrm>
            <a:off x="3007735" y="2768180"/>
            <a:ext cx="130175" cy="65088"/>
          </a:xfrm>
          <a:custGeom>
            <a:avLst/>
            <a:gdLst>
              <a:gd name="T0" fmla="*/ 0 w 82"/>
              <a:gd name="T1" fmla="*/ 9 h 41"/>
              <a:gd name="T2" fmla="*/ 65 w 82"/>
              <a:gd name="T3" fmla="*/ 41 h 41"/>
              <a:gd name="T4" fmla="*/ 82 w 82"/>
              <a:gd name="T5" fmla="*/ 33 h 41"/>
              <a:gd name="T6" fmla="*/ 16 w 82"/>
              <a:gd name="T7" fmla="*/ 0 h 41"/>
              <a:gd name="T8" fmla="*/ 0 w 82"/>
              <a:gd name="T9" fmla="*/ 9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" h="41">
                <a:moveTo>
                  <a:pt x="0" y="9"/>
                </a:moveTo>
                <a:lnTo>
                  <a:pt x="65" y="41"/>
                </a:lnTo>
                <a:lnTo>
                  <a:pt x="82" y="33"/>
                </a:lnTo>
                <a:lnTo>
                  <a:pt x="16" y="0"/>
                </a:lnTo>
                <a:lnTo>
                  <a:pt x="0" y="9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9" name="Freeform 63"/>
          <p:cNvSpPr>
            <a:spLocks/>
          </p:cNvSpPr>
          <p:nvPr/>
        </p:nvSpPr>
        <p:spPr bwMode="auto">
          <a:xfrm>
            <a:off x="3110922" y="2820568"/>
            <a:ext cx="26987" cy="171450"/>
          </a:xfrm>
          <a:custGeom>
            <a:avLst/>
            <a:gdLst>
              <a:gd name="T0" fmla="*/ 0 w 10"/>
              <a:gd name="T1" fmla="*/ 66 h 66"/>
              <a:gd name="T2" fmla="*/ 6 w 10"/>
              <a:gd name="T3" fmla="*/ 62 h 66"/>
              <a:gd name="T4" fmla="*/ 10 w 10"/>
              <a:gd name="T5" fmla="*/ 61 h 66"/>
              <a:gd name="T6" fmla="*/ 10 w 10"/>
              <a:gd name="T7" fmla="*/ 0 h 66"/>
              <a:gd name="T8" fmla="*/ 4 w 10"/>
              <a:gd name="T9" fmla="*/ 2 h 66"/>
              <a:gd name="T10" fmla="*/ 0 w 10"/>
              <a:gd name="T11" fmla="*/ 5 h 66"/>
              <a:gd name="T12" fmla="*/ 0 w 10"/>
              <a:gd name="T13" fmla="*/ 66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66">
                <a:moveTo>
                  <a:pt x="0" y="66"/>
                </a:moveTo>
                <a:cubicBezTo>
                  <a:pt x="0" y="66"/>
                  <a:pt x="2" y="64"/>
                  <a:pt x="6" y="62"/>
                </a:cubicBezTo>
                <a:cubicBezTo>
                  <a:pt x="9" y="61"/>
                  <a:pt x="10" y="61"/>
                  <a:pt x="10" y="61"/>
                </a:cubicBezTo>
                <a:cubicBezTo>
                  <a:pt x="10" y="0"/>
                  <a:pt x="10" y="0"/>
                  <a:pt x="10" y="0"/>
                </a:cubicBezTo>
                <a:cubicBezTo>
                  <a:pt x="10" y="0"/>
                  <a:pt x="8" y="0"/>
                  <a:pt x="4" y="2"/>
                </a:cubicBezTo>
                <a:cubicBezTo>
                  <a:pt x="2" y="3"/>
                  <a:pt x="0" y="5"/>
                  <a:pt x="0" y="5"/>
                </a:cubicBezTo>
                <a:lnTo>
                  <a:pt x="0" y="66"/>
                </a:lnTo>
                <a:close/>
              </a:path>
            </a:pathLst>
          </a:custGeom>
          <a:solidFill>
            <a:srgbClr val="8D9B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0" name="Freeform 64"/>
          <p:cNvSpPr>
            <a:spLocks/>
          </p:cNvSpPr>
          <p:nvPr/>
        </p:nvSpPr>
        <p:spPr bwMode="auto">
          <a:xfrm>
            <a:off x="3007735" y="2776118"/>
            <a:ext cx="109537" cy="223838"/>
          </a:xfrm>
          <a:custGeom>
            <a:avLst/>
            <a:gdLst>
              <a:gd name="T0" fmla="*/ 0 w 42"/>
              <a:gd name="T1" fmla="*/ 65 h 86"/>
              <a:gd name="T2" fmla="*/ 40 w 42"/>
              <a:gd name="T3" fmla="*/ 85 h 86"/>
              <a:gd name="T4" fmla="*/ 42 w 42"/>
              <a:gd name="T5" fmla="*/ 83 h 86"/>
              <a:gd name="T6" fmla="*/ 42 w 42"/>
              <a:gd name="T7" fmla="*/ 22 h 86"/>
              <a:gd name="T8" fmla="*/ 42 w 42"/>
              <a:gd name="T9" fmla="*/ 21 h 86"/>
              <a:gd name="T10" fmla="*/ 0 w 42"/>
              <a:gd name="T11" fmla="*/ 0 h 86"/>
              <a:gd name="T12" fmla="*/ 0 w 42"/>
              <a:gd name="T13" fmla="*/ 1 h 86"/>
              <a:gd name="T14" fmla="*/ 0 w 42"/>
              <a:gd name="T15" fmla="*/ 63 h 86"/>
              <a:gd name="T16" fmla="*/ 0 w 42"/>
              <a:gd name="T17" fmla="*/ 65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" h="86">
                <a:moveTo>
                  <a:pt x="0" y="65"/>
                </a:moveTo>
                <a:cubicBezTo>
                  <a:pt x="40" y="85"/>
                  <a:pt x="40" y="85"/>
                  <a:pt x="40" y="85"/>
                </a:cubicBezTo>
                <a:cubicBezTo>
                  <a:pt x="41" y="86"/>
                  <a:pt x="42" y="84"/>
                  <a:pt x="42" y="83"/>
                </a:cubicBezTo>
                <a:cubicBezTo>
                  <a:pt x="42" y="22"/>
                  <a:pt x="42" y="22"/>
                  <a:pt x="42" y="22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0" y="64"/>
                  <a:pt x="0" y="65"/>
                </a:cubicBez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1" name="Freeform 65"/>
          <p:cNvSpPr>
            <a:spLocks/>
          </p:cNvSpPr>
          <p:nvPr/>
        </p:nvSpPr>
        <p:spPr bwMode="auto">
          <a:xfrm>
            <a:off x="3004560" y="2779293"/>
            <a:ext cx="112712" cy="220663"/>
          </a:xfrm>
          <a:custGeom>
            <a:avLst/>
            <a:gdLst>
              <a:gd name="T0" fmla="*/ 0 w 43"/>
              <a:gd name="T1" fmla="*/ 64 h 85"/>
              <a:gd name="T2" fmla="*/ 42 w 43"/>
              <a:gd name="T3" fmla="*/ 85 h 85"/>
              <a:gd name="T4" fmla="*/ 43 w 43"/>
              <a:gd name="T5" fmla="*/ 84 h 85"/>
              <a:gd name="T6" fmla="*/ 43 w 43"/>
              <a:gd name="T7" fmla="*/ 21 h 85"/>
              <a:gd name="T8" fmla="*/ 42 w 43"/>
              <a:gd name="T9" fmla="*/ 21 h 85"/>
              <a:gd name="T10" fmla="*/ 1 w 43"/>
              <a:gd name="T11" fmla="*/ 0 h 85"/>
              <a:gd name="T12" fmla="*/ 1 w 43"/>
              <a:gd name="T13" fmla="*/ 0 h 85"/>
              <a:gd name="T14" fmla="*/ 0 w 43"/>
              <a:gd name="T15" fmla="*/ 63 h 85"/>
              <a:gd name="T16" fmla="*/ 0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0" y="64"/>
                </a:moveTo>
                <a:cubicBezTo>
                  <a:pt x="42" y="85"/>
                  <a:pt x="42" y="85"/>
                  <a:pt x="42" y="85"/>
                </a:cubicBezTo>
                <a:cubicBezTo>
                  <a:pt x="42" y="85"/>
                  <a:pt x="43" y="84"/>
                  <a:pt x="43" y="84"/>
                </a:cubicBezTo>
                <a:cubicBezTo>
                  <a:pt x="43" y="21"/>
                  <a:pt x="43" y="21"/>
                  <a:pt x="43" y="21"/>
                </a:cubicBezTo>
                <a:cubicBezTo>
                  <a:pt x="43" y="21"/>
                  <a:pt x="42" y="21"/>
                  <a:pt x="42" y="21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3"/>
                  <a:pt x="0" y="64"/>
                  <a:pt x="0" y="64"/>
                </a:cubicBez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2" name="Freeform 66"/>
          <p:cNvSpPr>
            <a:spLocks/>
          </p:cNvSpPr>
          <p:nvPr/>
        </p:nvSpPr>
        <p:spPr bwMode="auto">
          <a:xfrm>
            <a:off x="3114097" y="2818980"/>
            <a:ext cx="25400" cy="177800"/>
          </a:xfrm>
          <a:custGeom>
            <a:avLst/>
            <a:gdLst>
              <a:gd name="T0" fmla="*/ 0 w 10"/>
              <a:gd name="T1" fmla="*/ 69 h 69"/>
              <a:gd name="T2" fmla="*/ 1 w 10"/>
              <a:gd name="T3" fmla="*/ 69 h 69"/>
              <a:gd name="T4" fmla="*/ 2 w 10"/>
              <a:gd name="T5" fmla="*/ 69 h 69"/>
              <a:gd name="T6" fmla="*/ 10 w 10"/>
              <a:gd name="T7" fmla="*/ 64 h 69"/>
              <a:gd name="T8" fmla="*/ 10 w 10"/>
              <a:gd name="T9" fmla="*/ 0 h 69"/>
              <a:gd name="T10" fmla="*/ 1 w 10"/>
              <a:gd name="T11" fmla="*/ 5 h 69"/>
              <a:gd name="T12" fmla="*/ 0 w 10"/>
              <a:gd name="T13" fmla="*/ 6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69">
                <a:moveTo>
                  <a:pt x="0" y="69"/>
                </a:moveTo>
                <a:cubicBezTo>
                  <a:pt x="0" y="69"/>
                  <a:pt x="1" y="69"/>
                  <a:pt x="1" y="69"/>
                </a:cubicBezTo>
                <a:cubicBezTo>
                  <a:pt x="1" y="69"/>
                  <a:pt x="2" y="69"/>
                  <a:pt x="2" y="69"/>
                </a:cubicBezTo>
                <a:cubicBezTo>
                  <a:pt x="10" y="64"/>
                  <a:pt x="10" y="64"/>
                  <a:pt x="10" y="64"/>
                </a:cubicBezTo>
                <a:cubicBezTo>
                  <a:pt x="10" y="0"/>
                  <a:pt x="10" y="0"/>
                  <a:pt x="10" y="0"/>
                </a:cubicBezTo>
                <a:cubicBezTo>
                  <a:pt x="1" y="5"/>
                  <a:pt x="1" y="5"/>
                  <a:pt x="1" y="5"/>
                </a:cubicBezTo>
                <a:lnTo>
                  <a:pt x="0" y="69"/>
                </a:ln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3" name="Freeform 67"/>
          <p:cNvSpPr>
            <a:spLocks/>
          </p:cNvSpPr>
          <p:nvPr/>
        </p:nvSpPr>
        <p:spPr bwMode="auto">
          <a:xfrm>
            <a:off x="3118860" y="2820568"/>
            <a:ext cx="23812" cy="176213"/>
          </a:xfrm>
          <a:custGeom>
            <a:avLst/>
            <a:gdLst>
              <a:gd name="T0" fmla="*/ 0 w 15"/>
              <a:gd name="T1" fmla="*/ 111 h 111"/>
              <a:gd name="T2" fmla="*/ 15 w 15"/>
              <a:gd name="T3" fmla="*/ 103 h 111"/>
              <a:gd name="T4" fmla="*/ 15 w 15"/>
              <a:gd name="T5" fmla="*/ 0 h 111"/>
              <a:gd name="T6" fmla="*/ 0 w 15"/>
              <a:gd name="T7" fmla="*/ 7 h 111"/>
              <a:gd name="T8" fmla="*/ 0 w 15"/>
              <a:gd name="T9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" h="111">
                <a:moveTo>
                  <a:pt x="0" y="111"/>
                </a:moveTo>
                <a:lnTo>
                  <a:pt x="15" y="103"/>
                </a:lnTo>
                <a:lnTo>
                  <a:pt x="15" y="0"/>
                </a:lnTo>
                <a:lnTo>
                  <a:pt x="0" y="7"/>
                </a:lnTo>
                <a:lnTo>
                  <a:pt x="0" y="111"/>
                </a:ln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4" name="Freeform 68"/>
          <p:cNvSpPr>
            <a:spLocks/>
          </p:cNvSpPr>
          <p:nvPr/>
        </p:nvSpPr>
        <p:spPr bwMode="auto">
          <a:xfrm>
            <a:off x="2591810" y="2493543"/>
            <a:ext cx="849312" cy="425450"/>
          </a:xfrm>
          <a:custGeom>
            <a:avLst/>
            <a:gdLst>
              <a:gd name="T0" fmla="*/ 136 w 535"/>
              <a:gd name="T1" fmla="*/ 268 h 268"/>
              <a:gd name="T2" fmla="*/ 0 w 535"/>
              <a:gd name="T3" fmla="*/ 200 h 268"/>
              <a:gd name="T4" fmla="*/ 398 w 535"/>
              <a:gd name="T5" fmla="*/ 0 h 268"/>
              <a:gd name="T6" fmla="*/ 535 w 535"/>
              <a:gd name="T7" fmla="*/ 69 h 268"/>
              <a:gd name="T8" fmla="*/ 136 w 535"/>
              <a:gd name="T9" fmla="*/ 268 h 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5" h="268">
                <a:moveTo>
                  <a:pt x="136" y="268"/>
                </a:moveTo>
                <a:lnTo>
                  <a:pt x="0" y="200"/>
                </a:lnTo>
                <a:lnTo>
                  <a:pt x="398" y="0"/>
                </a:lnTo>
                <a:lnTo>
                  <a:pt x="535" y="69"/>
                </a:lnTo>
                <a:lnTo>
                  <a:pt x="136" y="268"/>
                </a:lnTo>
                <a:close/>
              </a:path>
            </a:pathLst>
          </a:custGeom>
          <a:solidFill>
            <a:srgbClr val="DEDED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5" name="Freeform 69"/>
          <p:cNvSpPr>
            <a:spLocks/>
          </p:cNvSpPr>
          <p:nvPr/>
        </p:nvSpPr>
        <p:spPr bwMode="auto">
          <a:xfrm>
            <a:off x="3303010" y="2391943"/>
            <a:ext cx="98425" cy="198438"/>
          </a:xfrm>
          <a:custGeom>
            <a:avLst/>
            <a:gdLst>
              <a:gd name="T0" fmla="*/ 0 w 38"/>
              <a:gd name="T1" fmla="*/ 57 h 76"/>
              <a:gd name="T2" fmla="*/ 0 w 38"/>
              <a:gd name="T3" fmla="*/ 57 h 76"/>
              <a:gd name="T4" fmla="*/ 36 w 38"/>
              <a:gd name="T5" fmla="*/ 76 h 76"/>
              <a:gd name="T6" fmla="*/ 38 w 38"/>
              <a:gd name="T7" fmla="*/ 75 h 76"/>
              <a:gd name="T8" fmla="*/ 38 w 38"/>
              <a:gd name="T9" fmla="*/ 21 h 76"/>
              <a:gd name="T10" fmla="*/ 36 w 38"/>
              <a:gd name="T11" fmla="*/ 18 h 76"/>
              <a:gd name="T12" fmla="*/ 1 w 38"/>
              <a:gd name="T13" fmla="*/ 0 h 76"/>
              <a:gd name="T14" fmla="*/ 0 w 38"/>
              <a:gd name="T15" fmla="*/ 1 h 76"/>
              <a:gd name="T16" fmla="*/ 0 w 38"/>
              <a:gd name="T17" fmla="*/ 57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" h="76">
                <a:moveTo>
                  <a:pt x="0" y="57"/>
                </a:moveTo>
                <a:cubicBezTo>
                  <a:pt x="0" y="57"/>
                  <a:pt x="0" y="57"/>
                  <a:pt x="0" y="57"/>
                </a:cubicBezTo>
                <a:cubicBezTo>
                  <a:pt x="36" y="76"/>
                  <a:pt x="36" y="76"/>
                  <a:pt x="36" y="76"/>
                </a:cubicBezTo>
                <a:cubicBezTo>
                  <a:pt x="37" y="76"/>
                  <a:pt x="38" y="75"/>
                  <a:pt x="38" y="75"/>
                </a:cubicBezTo>
                <a:cubicBezTo>
                  <a:pt x="38" y="21"/>
                  <a:pt x="38" y="21"/>
                  <a:pt x="38" y="21"/>
                </a:cubicBezTo>
                <a:cubicBezTo>
                  <a:pt x="38" y="19"/>
                  <a:pt x="37" y="19"/>
                  <a:pt x="36" y="18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lnTo>
                  <a:pt x="0" y="57"/>
                </a:ln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6" name="Freeform 70"/>
          <p:cNvSpPr>
            <a:spLocks/>
          </p:cNvSpPr>
          <p:nvPr/>
        </p:nvSpPr>
        <p:spPr bwMode="auto">
          <a:xfrm>
            <a:off x="3301422" y="2395118"/>
            <a:ext cx="98425" cy="195263"/>
          </a:xfrm>
          <a:custGeom>
            <a:avLst/>
            <a:gdLst>
              <a:gd name="T0" fmla="*/ 0 w 38"/>
              <a:gd name="T1" fmla="*/ 56 h 75"/>
              <a:gd name="T2" fmla="*/ 36 w 38"/>
              <a:gd name="T3" fmla="*/ 74 h 75"/>
              <a:gd name="T4" fmla="*/ 38 w 38"/>
              <a:gd name="T5" fmla="*/ 73 h 75"/>
              <a:gd name="T6" fmla="*/ 38 w 38"/>
              <a:gd name="T7" fmla="*/ 20 h 75"/>
              <a:gd name="T8" fmla="*/ 37 w 38"/>
              <a:gd name="T9" fmla="*/ 18 h 75"/>
              <a:gd name="T10" fmla="*/ 1 w 38"/>
              <a:gd name="T11" fmla="*/ 0 h 75"/>
              <a:gd name="T12" fmla="*/ 1 w 38"/>
              <a:gd name="T13" fmla="*/ 1 h 75"/>
              <a:gd name="T14" fmla="*/ 0 w 38"/>
              <a:gd name="T15" fmla="*/ 56 h 75"/>
              <a:gd name="T16" fmla="*/ 0 w 38"/>
              <a:gd name="T17" fmla="*/ 56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" h="75">
                <a:moveTo>
                  <a:pt x="0" y="56"/>
                </a:moveTo>
                <a:cubicBezTo>
                  <a:pt x="36" y="74"/>
                  <a:pt x="36" y="74"/>
                  <a:pt x="36" y="74"/>
                </a:cubicBezTo>
                <a:cubicBezTo>
                  <a:pt x="37" y="75"/>
                  <a:pt x="38" y="74"/>
                  <a:pt x="38" y="73"/>
                </a:cubicBezTo>
                <a:cubicBezTo>
                  <a:pt x="38" y="20"/>
                  <a:pt x="38" y="20"/>
                  <a:pt x="38" y="20"/>
                </a:cubicBezTo>
                <a:cubicBezTo>
                  <a:pt x="38" y="19"/>
                  <a:pt x="37" y="18"/>
                  <a:pt x="37" y="18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1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6"/>
                  <a:pt x="0" y="56"/>
                  <a:pt x="0" y="56"/>
                </a:cubicBez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7" name="Freeform 71"/>
          <p:cNvSpPr>
            <a:spLocks/>
          </p:cNvSpPr>
          <p:nvPr/>
        </p:nvSpPr>
        <p:spPr bwMode="auto">
          <a:xfrm>
            <a:off x="3282372" y="2399880"/>
            <a:ext cx="112712" cy="53975"/>
          </a:xfrm>
          <a:custGeom>
            <a:avLst/>
            <a:gdLst>
              <a:gd name="T0" fmla="*/ 0 w 71"/>
              <a:gd name="T1" fmla="*/ 7 h 34"/>
              <a:gd name="T2" fmla="*/ 57 w 71"/>
              <a:gd name="T3" fmla="*/ 34 h 34"/>
              <a:gd name="T4" fmla="*/ 71 w 71"/>
              <a:gd name="T5" fmla="*/ 28 h 34"/>
              <a:gd name="T6" fmla="*/ 13 w 71"/>
              <a:gd name="T7" fmla="*/ 0 h 34"/>
              <a:gd name="T8" fmla="*/ 0 w 71"/>
              <a:gd name="T9" fmla="*/ 7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1" h="34">
                <a:moveTo>
                  <a:pt x="0" y="7"/>
                </a:moveTo>
                <a:lnTo>
                  <a:pt x="57" y="34"/>
                </a:lnTo>
                <a:lnTo>
                  <a:pt x="71" y="28"/>
                </a:lnTo>
                <a:lnTo>
                  <a:pt x="13" y="0"/>
                </a:lnTo>
                <a:lnTo>
                  <a:pt x="0" y="7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8" name="Freeform 72"/>
          <p:cNvSpPr>
            <a:spLocks/>
          </p:cNvSpPr>
          <p:nvPr/>
        </p:nvSpPr>
        <p:spPr bwMode="auto">
          <a:xfrm>
            <a:off x="3372860" y="2444330"/>
            <a:ext cx="22225" cy="152400"/>
          </a:xfrm>
          <a:custGeom>
            <a:avLst/>
            <a:gdLst>
              <a:gd name="T0" fmla="*/ 0 w 8"/>
              <a:gd name="T1" fmla="*/ 59 h 59"/>
              <a:gd name="T2" fmla="*/ 5 w 8"/>
              <a:gd name="T3" fmla="*/ 55 h 59"/>
              <a:gd name="T4" fmla="*/ 8 w 8"/>
              <a:gd name="T5" fmla="*/ 55 h 59"/>
              <a:gd name="T6" fmla="*/ 8 w 8"/>
              <a:gd name="T7" fmla="*/ 0 h 59"/>
              <a:gd name="T8" fmla="*/ 4 w 8"/>
              <a:gd name="T9" fmla="*/ 2 h 59"/>
              <a:gd name="T10" fmla="*/ 0 w 8"/>
              <a:gd name="T11" fmla="*/ 4 h 59"/>
              <a:gd name="T12" fmla="*/ 0 w 8"/>
              <a:gd name="T13" fmla="*/ 59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59">
                <a:moveTo>
                  <a:pt x="0" y="59"/>
                </a:moveTo>
                <a:cubicBezTo>
                  <a:pt x="0" y="59"/>
                  <a:pt x="1" y="57"/>
                  <a:pt x="5" y="55"/>
                </a:cubicBezTo>
                <a:cubicBezTo>
                  <a:pt x="7" y="54"/>
                  <a:pt x="8" y="55"/>
                  <a:pt x="8" y="55"/>
                </a:cubicBezTo>
                <a:cubicBezTo>
                  <a:pt x="8" y="0"/>
                  <a:pt x="8" y="0"/>
                  <a:pt x="8" y="0"/>
                </a:cubicBezTo>
                <a:cubicBezTo>
                  <a:pt x="8" y="0"/>
                  <a:pt x="7" y="0"/>
                  <a:pt x="4" y="2"/>
                </a:cubicBezTo>
                <a:cubicBezTo>
                  <a:pt x="1" y="3"/>
                  <a:pt x="0" y="4"/>
                  <a:pt x="0" y="4"/>
                </a:cubicBezTo>
                <a:lnTo>
                  <a:pt x="0" y="59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9" name="Freeform 73"/>
          <p:cNvSpPr>
            <a:spLocks/>
          </p:cNvSpPr>
          <p:nvPr/>
        </p:nvSpPr>
        <p:spPr bwMode="auto">
          <a:xfrm>
            <a:off x="3280785" y="2404643"/>
            <a:ext cx="98425" cy="198438"/>
          </a:xfrm>
          <a:custGeom>
            <a:avLst/>
            <a:gdLst>
              <a:gd name="T0" fmla="*/ 1 w 38"/>
              <a:gd name="T1" fmla="*/ 57 h 76"/>
              <a:gd name="T2" fmla="*/ 36 w 38"/>
              <a:gd name="T3" fmla="*/ 76 h 76"/>
              <a:gd name="T4" fmla="*/ 38 w 38"/>
              <a:gd name="T5" fmla="*/ 74 h 76"/>
              <a:gd name="T6" fmla="*/ 38 w 38"/>
              <a:gd name="T7" fmla="*/ 19 h 76"/>
              <a:gd name="T8" fmla="*/ 37 w 38"/>
              <a:gd name="T9" fmla="*/ 19 h 76"/>
              <a:gd name="T10" fmla="*/ 1 w 38"/>
              <a:gd name="T11" fmla="*/ 1 h 76"/>
              <a:gd name="T12" fmla="*/ 0 w 38"/>
              <a:gd name="T13" fmla="*/ 1 h 76"/>
              <a:gd name="T14" fmla="*/ 0 w 38"/>
              <a:gd name="T15" fmla="*/ 56 h 76"/>
              <a:gd name="T16" fmla="*/ 1 w 38"/>
              <a:gd name="T17" fmla="*/ 57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" h="76">
                <a:moveTo>
                  <a:pt x="1" y="57"/>
                </a:moveTo>
                <a:cubicBezTo>
                  <a:pt x="36" y="76"/>
                  <a:pt x="36" y="76"/>
                  <a:pt x="36" y="76"/>
                </a:cubicBezTo>
                <a:cubicBezTo>
                  <a:pt x="36" y="76"/>
                  <a:pt x="38" y="75"/>
                  <a:pt x="38" y="74"/>
                </a:cubicBezTo>
                <a:cubicBezTo>
                  <a:pt x="38" y="19"/>
                  <a:pt x="38" y="19"/>
                  <a:pt x="38" y="19"/>
                </a:cubicBezTo>
                <a:cubicBezTo>
                  <a:pt x="38" y="19"/>
                  <a:pt x="38" y="19"/>
                  <a:pt x="37" y="19"/>
                </a:cubicBezTo>
                <a:cubicBezTo>
                  <a:pt x="1" y="1"/>
                  <a:pt x="1" y="1"/>
                  <a:pt x="1" y="1"/>
                </a:cubicBezTo>
                <a:cubicBezTo>
                  <a:pt x="0" y="0"/>
                  <a:pt x="0" y="1"/>
                  <a:pt x="0" y="1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7"/>
                  <a:pt x="0" y="57"/>
                  <a:pt x="1" y="57"/>
                </a:cubicBez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0" name="Freeform 74"/>
          <p:cNvSpPr>
            <a:spLocks/>
          </p:cNvSpPr>
          <p:nvPr/>
        </p:nvSpPr>
        <p:spPr bwMode="auto">
          <a:xfrm>
            <a:off x="3277610" y="2407818"/>
            <a:ext cx="98425" cy="195263"/>
          </a:xfrm>
          <a:custGeom>
            <a:avLst/>
            <a:gdLst>
              <a:gd name="T0" fmla="*/ 1 w 38"/>
              <a:gd name="T1" fmla="*/ 57 h 75"/>
              <a:gd name="T2" fmla="*/ 37 w 38"/>
              <a:gd name="T3" fmla="*/ 75 h 75"/>
              <a:gd name="T4" fmla="*/ 38 w 38"/>
              <a:gd name="T5" fmla="*/ 75 h 75"/>
              <a:gd name="T6" fmla="*/ 38 w 38"/>
              <a:gd name="T7" fmla="*/ 19 h 75"/>
              <a:gd name="T8" fmla="*/ 38 w 38"/>
              <a:gd name="T9" fmla="*/ 18 h 75"/>
              <a:gd name="T10" fmla="*/ 1 w 38"/>
              <a:gd name="T11" fmla="*/ 0 h 75"/>
              <a:gd name="T12" fmla="*/ 1 w 38"/>
              <a:gd name="T13" fmla="*/ 1 h 75"/>
              <a:gd name="T14" fmla="*/ 0 w 38"/>
              <a:gd name="T15" fmla="*/ 56 h 75"/>
              <a:gd name="T16" fmla="*/ 1 w 38"/>
              <a:gd name="T17" fmla="*/ 57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" h="75">
                <a:moveTo>
                  <a:pt x="1" y="57"/>
                </a:moveTo>
                <a:cubicBezTo>
                  <a:pt x="37" y="75"/>
                  <a:pt x="37" y="75"/>
                  <a:pt x="37" y="75"/>
                </a:cubicBezTo>
                <a:cubicBezTo>
                  <a:pt x="38" y="75"/>
                  <a:pt x="38" y="75"/>
                  <a:pt x="38" y="75"/>
                </a:cubicBezTo>
                <a:cubicBezTo>
                  <a:pt x="38" y="19"/>
                  <a:pt x="38" y="19"/>
                  <a:pt x="38" y="19"/>
                </a:cubicBezTo>
                <a:cubicBezTo>
                  <a:pt x="38" y="19"/>
                  <a:pt x="38" y="18"/>
                  <a:pt x="38" y="18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1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6"/>
                  <a:pt x="0" y="57"/>
                  <a:pt x="1" y="57"/>
                </a:cubicBez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1" name="Freeform 75"/>
          <p:cNvSpPr>
            <a:spLocks/>
          </p:cNvSpPr>
          <p:nvPr/>
        </p:nvSpPr>
        <p:spPr bwMode="auto">
          <a:xfrm>
            <a:off x="3376035" y="2444330"/>
            <a:ext cx="23812" cy="158750"/>
          </a:xfrm>
          <a:custGeom>
            <a:avLst/>
            <a:gdLst>
              <a:gd name="T0" fmla="*/ 0 w 9"/>
              <a:gd name="T1" fmla="*/ 61 h 61"/>
              <a:gd name="T2" fmla="*/ 1 w 9"/>
              <a:gd name="T3" fmla="*/ 61 h 61"/>
              <a:gd name="T4" fmla="*/ 1 w 9"/>
              <a:gd name="T5" fmla="*/ 61 h 61"/>
              <a:gd name="T6" fmla="*/ 9 w 9"/>
              <a:gd name="T7" fmla="*/ 56 h 61"/>
              <a:gd name="T8" fmla="*/ 9 w 9"/>
              <a:gd name="T9" fmla="*/ 0 h 61"/>
              <a:gd name="T10" fmla="*/ 0 w 9"/>
              <a:gd name="T11" fmla="*/ 4 h 61"/>
              <a:gd name="T12" fmla="*/ 0 w 9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61">
                <a:moveTo>
                  <a:pt x="0" y="61"/>
                </a:moveTo>
                <a:cubicBezTo>
                  <a:pt x="0" y="61"/>
                  <a:pt x="0" y="61"/>
                  <a:pt x="1" y="61"/>
                </a:cubicBezTo>
                <a:cubicBezTo>
                  <a:pt x="1" y="61"/>
                  <a:pt x="1" y="61"/>
                  <a:pt x="1" y="61"/>
                </a:cubicBezTo>
                <a:cubicBezTo>
                  <a:pt x="9" y="56"/>
                  <a:pt x="9" y="56"/>
                  <a:pt x="9" y="56"/>
                </a:cubicBezTo>
                <a:cubicBezTo>
                  <a:pt x="9" y="0"/>
                  <a:pt x="9" y="0"/>
                  <a:pt x="9" y="0"/>
                </a:cubicBezTo>
                <a:cubicBezTo>
                  <a:pt x="0" y="4"/>
                  <a:pt x="0" y="4"/>
                  <a:pt x="0" y="4"/>
                </a:cubicBezTo>
                <a:lnTo>
                  <a:pt x="0" y="61"/>
                </a:ln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2" name="Freeform 76"/>
          <p:cNvSpPr>
            <a:spLocks/>
          </p:cNvSpPr>
          <p:nvPr/>
        </p:nvSpPr>
        <p:spPr bwMode="auto">
          <a:xfrm>
            <a:off x="3379210" y="2444330"/>
            <a:ext cx="22225" cy="158750"/>
          </a:xfrm>
          <a:custGeom>
            <a:avLst/>
            <a:gdLst>
              <a:gd name="T0" fmla="*/ 0 w 14"/>
              <a:gd name="T1" fmla="*/ 100 h 100"/>
              <a:gd name="T2" fmla="*/ 14 w 14"/>
              <a:gd name="T3" fmla="*/ 92 h 100"/>
              <a:gd name="T4" fmla="*/ 14 w 14"/>
              <a:gd name="T5" fmla="*/ 0 h 100"/>
              <a:gd name="T6" fmla="*/ 0 w 14"/>
              <a:gd name="T7" fmla="*/ 6 h 100"/>
              <a:gd name="T8" fmla="*/ 0 w 14"/>
              <a:gd name="T9" fmla="*/ 10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100">
                <a:moveTo>
                  <a:pt x="0" y="100"/>
                </a:moveTo>
                <a:lnTo>
                  <a:pt x="14" y="92"/>
                </a:lnTo>
                <a:lnTo>
                  <a:pt x="14" y="0"/>
                </a:lnTo>
                <a:lnTo>
                  <a:pt x="0" y="6"/>
                </a:lnTo>
                <a:lnTo>
                  <a:pt x="0" y="100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3" name="Freeform 77"/>
          <p:cNvSpPr>
            <a:spLocks/>
          </p:cNvSpPr>
          <p:nvPr/>
        </p:nvSpPr>
        <p:spPr bwMode="auto">
          <a:xfrm>
            <a:off x="3253797" y="2382418"/>
            <a:ext cx="112712" cy="222250"/>
          </a:xfrm>
          <a:custGeom>
            <a:avLst/>
            <a:gdLst>
              <a:gd name="T0" fmla="*/ 0 w 43"/>
              <a:gd name="T1" fmla="*/ 64 h 86"/>
              <a:gd name="T2" fmla="*/ 0 w 43"/>
              <a:gd name="T3" fmla="*/ 65 h 86"/>
              <a:gd name="T4" fmla="*/ 41 w 43"/>
              <a:gd name="T5" fmla="*/ 86 h 86"/>
              <a:gd name="T6" fmla="*/ 43 w 43"/>
              <a:gd name="T7" fmla="*/ 85 h 86"/>
              <a:gd name="T8" fmla="*/ 43 w 43"/>
              <a:gd name="T9" fmla="*/ 23 h 86"/>
              <a:gd name="T10" fmla="*/ 41 w 43"/>
              <a:gd name="T11" fmla="*/ 21 h 86"/>
              <a:gd name="T12" fmla="*/ 1 w 43"/>
              <a:gd name="T13" fmla="*/ 1 h 86"/>
              <a:gd name="T14" fmla="*/ 0 w 43"/>
              <a:gd name="T15" fmla="*/ 1 h 86"/>
              <a:gd name="T16" fmla="*/ 0 w 43"/>
              <a:gd name="T17" fmla="*/ 64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6">
                <a:moveTo>
                  <a:pt x="0" y="64"/>
                </a:moveTo>
                <a:cubicBezTo>
                  <a:pt x="0" y="64"/>
                  <a:pt x="0" y="65"/>
                  <a:pt x="0" y="65"/>
                </a:cubicBezTo>
                <a:cubicBezTo>
                  <a:pt x="41" y="86"/>
                  <a:pt x="41" y="86"/>
                  <a:pt x="41" y="86"/>
                </a:cubicBezTo>
                <a:cubicBezTo>
                  <a:pt x="42" y="86"/>
                  <a:pt x="43" y="85"/>
                  <a:pt x="43" y="85"/>
                </a:cubicBezTo>
                <a:cubicBezTo>
                  <a:pt x="43" y="23"/>
                  <a:pt x="43" y="23"/>
                  <a:pt x="43" y="23"/>
                </a:cubicBezTo>
                <a:cubicBezTo>
                  <a:pt x="43" y="22"/>
                  <a:pt x="42" y="21"/>
                  <a:pt x="41" y="21"/>
                </a:cubicBezTo>
                <a:cubicBezTo>
                  <a:pt x="1" y="1"/>
                  <a:pt x="1" y="1"/>
                  <a:pt x="1" y="1"/>
                </a:cubicBezTo>
                <a:cubicBezTo>
                  <a:pt x="0" y="0"/>
                  <a:pt x="0" y="1"/>
                  <a:pt x="0" y="1"/>
                </a:cubicBezTo>
                <a:lnTo>
                  <a:pt x="0" y="64"/>
                </a:ln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4" name="Freeform 78"/>
          <p:cNvSpPr>
            <a:spLocks/>
          </p:cNvSpPr>
          <p:nvPr/>
        </p:nvSpPr>
        <p:spPr bwMode="auto">
          <a:xfrm>
            <a:off x="3252210" y="2384005"/>
            <a:ext cx="111125" cy="220663"/>
          </a:xfrm>
          <a:custGeom>
            <a:avLst/>
            <a:gdLst>
              <a:gd name="T0" fmla="*/ 1 w 43"/>
              <a:gd name="T1" fmla="*/ 64 h 85"/>
              <a:gd name="T2" fmla="*/ 41 w 43"/>
              <a:gd name="T3" fmla="*/ 84 h 85"/>
              <a:gd name="T4" fmla="*/ 43 w 43"/>
              <a:gd name="T5" fmla="*/ 83 h 85"/>
              <a:gd name="T6" fmla="*/ 43 w 43"/>
              <a:gd name="T7" fmla="*/ 23 h 85"/>
              <a:gd name="T8" fmla="*/ 42 w 43"/>
              <a:gd name="T9" fmla="*/ 20 h 85"/>
              <a:gd name="T10" fmla="*/ 1 w 43"/>
              <a:gd name="T11" fmla="*/ 0 h 85"/>
              <a:gd name="T12" fmla="*/ 1 w 43"/>
              <a:gd name="T13" fmla="*/ 1 h 85"/>
              <a:gd name="T14" fmla="*/ 0 w 43"/>
              <a:gd name="T15" fmla="*/ 64 h 85"/>
              <a:gd name="T16" fmla="*/ 1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1" y="64"/>
                </a:moveTo>
                <a:cubicBezTo>
                  <a:pt x="41" y="84"/>
                  <a:pt x="41" y="84"/>
                  <a:pt x="41" y="84"/>
                </a:cubicBezTo>
                <a:cubicBezTo>
                  <a:pt x="42" y="85"/>
                  <a:pt x="43" y="84"/>
                  <a:pt x="43" y="83"/>
                </a:cubicBezTo>
                <a:cubicBezTo>
                  <a:pt x="43" y="23"/>
                  <a:pt x="43" y="23"/>
                  <a:pt x="43" y="23"/>
                </a:cubicBezTo>
                <a:cubicBezTo>
                  <a:pt x="43" y="22"/>
                  <a:pt x="42" y="21"/>
                  <a:pt x="42" y="2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1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4"/>
                  <a:pt x="0" y="64"/>
                  <a:pt x="1" y="64"/>
                </a:cubicBez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5" name="Freeform 79"/>
          <p:cNvSpPr>
            <a:spLocks/>
          </p:cNvSpPr>
          <p:nvPr/>
        </p:nvSpPr>
        <p:spPr bwMode="auto">
          <a:xfrm>
            <a:off x="3231572" y="2390355"/>
            <a:ext cx="127000" cy="63500"/>
          </a:xfrm>
          <a:custGeom>
            <a:avLst/>
            <a:gdLst>
              <a:gd name="T0" fmla="*/ 0 w 80"/>
              <a:gd name="T1" fmla="*/ 8 h 40"/>
              <a:gd name="T2" fmla="*/ 65 w 80"/>
              <a:gd name="T3" fmla="*/ 40 h 40"/>
              <a:gd name="T4" fmla="*/ 80 w 80"/>
              <a:gd name="T5" fmla="*/ 32 h 40"/>
              <a:gd name="T6" fmla="*/ 14 w 80"/>
              <a:gd name="T7" fmla="*/ 0 h 40"/>
              <a:gd name="T8" fmla="*/ 0 w 80"/>
              <a:gd name="T9" fmla="*/ 8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0" h="40">
                <a:moveTo>
                  <a:pt x="0" y="8"/>
                </a:moveTo>
                <a:lnTo>
                  <a:pt x="65" y="40"/>
                </a:lnTo>
                <a:lnTo>
                  <a:pt x="80" y="32"/>
                </a:lnTo>
                <a:lnTo>
                  <a:pt x="14" y="0"/>
                </a:lnTo>
                <a:lnTo>
                  <a:pt x="0" y="8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6" name="Freeform 80"/>
          <p:cNvSpPr>
            <a:spLocks/>
          </p:cNvSpPr>
          <p:nvPr/>
        </p:nvSpPr>
        <p:spPr bwMode="auto">
          <a:xfrm>
            <a:off x="3334760" y="2441155"/>
            <a:ext cx="23812" cy="174625"/>
          </a:xfrm>
          <a:custGeom>
            <a:avLst/>
            <a:gdLst>
              <a:gd name="T0" fmla="*/ 0 w 9"/>
              <a:gd name="T1" fmla="*/ 67 h 67"/>
              <a:gd name="T2" fmla="*/ 6 w 9"/>
              <a:gd name="T3" fmla="*/ 62 h 67"/>
              <a:gd name="T4" fmla="*/ 9 w 9"/>
              <a:gd name="T5" fmla="*/ 62 h 67"/>
              <a:gd name="T6" fmla="*/ 9 w 9"/>
              <a:gd name="T7" fmla="*/ 0 h 67"/>
              <a:gd name="T8" fmla="*/ 4 w 9"/>
              <a:gd name="T9" fmla="*/ 2 h 67"/>
              <a:gd name="T10" fmla="*/ 0 w 9"/>
              <a:gd name="T11" fmla="*/ 5 h 67"/>
              <a:gd name="T12" fmla="*/ 0 w 9"/>
              <a:gd name="T13" fmla="*/ 67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67">
                <a:moveTo>
                  <a:pt x="0" y="67"/>
                </a:moveTo>
                <a:cubicBezTo>
                  <a:pt x="0" y="67"/>
                  <a:pt x="1" y="64"/>
                  <a:pt x="6" y="62"/>
                </a:cubicBezTo>
                <a:cubicBezTo>
                  <a:pt x="8" y="61"/>
                  <a:pt x="9" y="62"/>
                  <a:pt x="9" y="62"/>
                </a:cubicBezTo>
                <a:cubicBezTo>
                  <a:pt x="9" y="0"/>
                  <a:pt x="9" y="0"/>
                  <a:pt x="9" y="0"/>
                </a:cubicBezTo>
                <a:cubicBezTo>
                  <a:pt x="9" y="0"/>
                  <a:pt x="7" y="0"/>
                  <a:pt x="4" y="2"/>
                </a:cubicBezTo>
                <a:cubicBezTo>
                  <a:pt x="1" y="4"/>
                  <a:pt x="0" y="5"/>
                  <a:pt x="0" y="5"/>
                </a:cubicBezTo>
                <a:lnTo>
                  <a:pt x="0" y="67"/>
                </a:lnTo>
                <a:close/>
              </a:path>
            </a:pathLst>
          </a:custGeom>
          <a:solidFill>
            <a:srgbClr val="8D9B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7" name="Freeform 81"/>
          <p:cNvSpPr>
            <a:spLocks/>
          </p:cNvSpPr>
          <p:nvPr/>
        </p:nvSpPr>
        <p:spPr bwMode="auto">
          <a:xfrm>
            <a:off x="3228397" y="2396705"/>
            <a:ext cx="111125" cy="223838"/>
          </a:xfrm>
          <a:custGeom>
            <a:avLst/>
            <a:gdLst>
              <a:gd name="T0" fmla="*/ 1 w 43"/>
              <a:gd name="T1" fmla="*/ 65 h 86"/>
              <a:gd name="T2" fmla="*/ 40 w 43"/>
              <a:gd name="T3" fmla="*/ 85 h 86"/>
              <a:gd name="T4" fmla="*/ 43 w 43"/>
              <a:gd name="T5" fmla="*/ 83 h 86"/>
              <a:gd name="T6" fmla="*/ 43 w 43"/>
              <a:gd name="T7" fmla="*/ 22 h 86"/>
              <a:gd name="T8" fmla="*/ 42 w 43"/>
              <a:gd name="T9" fmla="*/ 21 h 86"/>
              <a:gd name="T10" fmla="*/ 1 w 43"/>
              <a:gd name="T11" fmla="*/ 1 h 86"/>
              <a:gd name="T12" fmla="*/ 0 w 43"/>
              <a:gd name="T13" fmla="*/ 1 h 86"/>
              <a:gd name="T14" fmla="*/ 0 w 43"/>
              <a:gd name="T15" fmla="*/ 64 h 86"/>
              <a:gd name="T16" fmla="*/ 1 w 43"/>
              <a:gd name="T17" fmla="*/ 65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6">
                <a:moveTo>
                  <a:pt x="1" y="65"/>
                </a:moveTo>
                <a:cubicBezTo>
                  <a:pt x="40" y="85"/>
                  <a:pt x="40" y="85"/>
                  <a:pt x="40" y="85"/>
                </a:cubicBezTo>
                <a:cubicBezTo>
                  <a:pt x="41" y="86"/>
                  <a:pt x="43" y="85"/>
                  <a:pt x="43" y="83"/>
                </a:cubicBezTo>
                <a:cubicBezTo>
                  <a:pt x="43" y="22"/>
                  <a:pt x="43" y="22"/>
                  <a:pt x="43" y="22"/>
                </a:cubicBezTo>
                <a:cubicBezTo>
                  <a:pt x="43" y="22"/>
                  <a:pt x="43" y="21"/>
                  <a:pt x="42" y="21"/>
                </a:cubicBezTo>
                <a:cubicBezTo>
                  <a:pt x="1" y="1"/>
                  <a:pt x="1" y="1"/>
                  <a:pt x="1" y="1"/>
                </a:cubicBezTo>
                <a:cubicBezTo>
                  <a:pt x="0" y="0"/>
                  <a:pt x="0" y="1"/>
                  <a:pt x="0" y="1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4"/>
                  <a:pt x="0" y="65"/>
                  <a:pt x="1" y="65"/>
                </a:cubicBez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8" name="Freeform 82"/>
          <p:cNvSpPr>
            <a:spLocks/>
          </p:cNvSpPr>
          <p:nvPr/>
        </p:nvSpPr>
        <p:spPr bwMode="auto">
          <a:xfrm>
            <a:off x="3225222" y="2399880"/>
            <a:ext cx="112712" cy="220663"/>
          </a:xfrm>
          <a:custGeom>
            <a:avLst/>
            <a:gdLst>
              <a:gd name="T0" fmla="*/ 1 w 43"/>
              <a:gd name="T1" fmla="*/ 64 h 85"/>
              <a:gd name="T2" fmla="*/ 42 w 43"/>
              <a:gd name="T3" fmla="*/ 85 h 85"/>
              <a:gd name="T4" fmla="*/ 43 w 43"/>
              <a:gd name="T5" fmla="*/ 84 h 85"/>
              <a:gd name="T6" fmla="*/ 43 w 43"/>
              <a:gd name="T7" fmla="*/ 21 h 85"/>
              <a:gd name="T8" fmla="*/ 43 w 43"/>
              <a:gd name="T9" fmla="*/ 21 h 85"/>
              <a:gd name="T10" fmla="*/ 1 w 43"/>
              <a:gd name="T11" fmla="*/ 0 h 85"/>
              <a:gd name="T12" fmla="*/ 1 w 43"/>
              <a:gd name="T13" fmla="*/ 1 h 85"/>
              <a:gd name="T14" fmla="*/ 0 w 43"/>
              <a:gd name="T15" fmla="*/ 63 h 85"/>
              <a:gd name="T16" fmla="*/ 1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1" y="64"/>
                </a:moveTo>
                <a:cubicBezTo>
                  <a:pt x="42" y="85"/>
                  <a:pt x="42" y="85"/>
                  <a:pt x="42" y="85"/>
                </a:cubicBezTo>
                <a:cubicBezTo>
                  <a:pt x="42" y="85"/>
                  <a:pt x="43" y="85"/>
                  <a:pt x="43" y="84"/>
                </a:cubicBezTo>
                <a:cubicBezTo>
                  <a:pt x="43" y="21"/>
                  <a:pt x="43" y="21"/>
                  <a:pt x="43" y="21"/>
                </a:cubicBezTo>
                <a:cubicBezTo>
                  <a:pt x="43" y="21"/>
                  <a:pt x="43" y="21"/>
                  <a:pt x="43" y="21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0" y="64"/>
                  <a:pt x="1" y="64"/>
                </a:cubicBez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9" name="Freeform 83"/>
          <p:cNvSpPr>
            <a:spLocks/>
          </p:cNvSpPr>
          <p:nvPr/>
        </p:nvSpPr>
        <p:spPr bwMode="auto">
          <a:xfrm>
            <a:off x="3337935" y="2441155"/>
            <a:ext cx="22225" cy="179388"/>
          </a:xfrm>
          <a:custGeom>
            <a:avLst/>
            <a:gdLst>
              <a:gd name="T0" fmla="*/ 0 w 9"/>
              <a:gd name="T1" fmla="*/ 69 h 69"/>
              <a:gd name="T2" fmla="*/ 0 w 9"/>
              <a:gd name="T3" fmla="*/ 69 h 69"/>
              <a:gd name="T4" fmla="*/ 1 w 9"/>
              <a:gd name="T5" fmla="*/ 69 h 69"/>
              <a:gd name="T6" fmla="*/ 9 w 9"/>
              <a:gd name="T7" fmla="*/ 64 h 69"/>
              <a:gd name="T8" fmla="*/ 9 w 9"/>
              <a:gd name="T9" fmla="*/ 0 h 69"/>
              <a:gd name="T10" fmla="*/ 0 w 9"/>
              <a:gd name="T11" fmla="*/ 4 h 69"/>
              <a:gd name="T12" fmla="*/ 0 w 9"/>
              <a:gd name="T13" fmla="*/ 6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69">
                <a:moveTo>
                  <a:pt x="0" y="69"/>
                </a:moveTo>
                <a:cubicBezTo>
                  <a:pt x="0" y="69"/>
                  <a:pt x="0" y="69"/>
                  <a:pt x="0" y="69"/>
                </a:cubicBezTo>
                <a:cubicBezTo>
                  <a:pt x="1" y="68"/>
                  <a:pt x="1" y="69"/>
                  <a:pt x="1" y="69"/>
                </a:cubicBezTo>
                <a:cubicBezTo>
                  <a:pt x="9" y="64"/>
                  <a:pt x="9" y="64"/>
                  <a:pt x="9" y="64"/>
                </a:cubicBezTo>
                <a:cubicBezTo>
                  <a:pt x="9" y="0"/>
                  <a:pt x="9" y="0"/>
                  <a:pt x="9" y="0"/>
                </a:cubicBezTo>
                <a:cubicBezTo>
                  <a:pt x="0" y="4"/>
                  <a:pt x="0" y="4"/>
                  <a:pt x="0" y="4"/>
                </a:cubicBezTo>
                <a:lnTo>
                  <a:pt x="0" y="69"/>
                </a:ln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0" name="Freeform 84"/>
          <p:cNvSpPr>
            <a:spLocks/>
          </p:cNvSpPr>
          <p:nvPr/>
        </p:nvSpPr>
        <p:spPr bwMode="auto">
          <a:xfrm>
            <a:off x="3339522" y="2441155"/>
            <a:ext cx="26987" cy="179388"/>
          </a:xfrm>
          <a:custGeom>
            <a:avLst/>
            <a:gdLst>
              <a:gd name="T0" fmla="*/ 0 w 17"/>
              <a:gd name="T1" fmla="*/ 113 h 113"/>
              <a:gd name="T2" fmla="*/ 17 w 17"/>
              <a:gd name="T3" fmla="*/ 105 h 113"/>
              <a:gd name="T4" fmla="*/ 17 w 17"/>
              <a:gd name="T5" fmla="*/ 0 h 113"/>
              <a:gd name="T6" fmla="*/ 0 w 17"/>
              <a:gd name="T7" fmla="*/ 8 h 113"/>
              <a:gd name="T8" fmla="*/ 0 w 17"/>
              <a:gd name="T9" fmla="*/ 113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" h="113">
                <a:moveTo>
                  <a:pt x="0" y="113"/>
                </a:moveTo>
                <a:lnTo>
                  <a:pt x="17" y="105"/>
                </a:lnTo>
                <a:lnTo>
                  <a:pt x="17" y="0"/>
                </a:lnTo>
                <a:lnTo>
                  <a:pt x="0" y="8"/>
                </a:lnTo>
                <a:lnTo>
                  <a:pt x="0" y="113"/>
                </a:ln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1" name="Freeform 85"/>
          <p:cNvSpPr>
            <a:spLocks/>
          </p:cNvSpPr>
          <p:nvPr/>
        </p:nvSpPr>
        <p:spPr bwMode="auto">
          <a:xfrm>
            <a:off x="3217285" y="2403055"/>
            <a:ext cx="109537" cy="222250"/>
          </a:xfrm>
          <a:custGeom>
            <a:avLst/>
            <a:gdLst>
              <a:gd name="T0" fmla="*/ 0 w 42"/>
              <a:gd name="T1" fmla="*/ 64 h 86"/>
              <a:gd name="T2" fmla="*/ 0 w 42"/>
              <a:gd name="T3" fmla="*/ 64 h 86"/>
              <a:gd name="T4" fmla="*/ 41 w 42"/>
              <a:gd name="T5" fmla="*/ 86 h 86"/>
              <a:gd name="T6" fmla="*/ 42 w 42"/>
              <a:gd name="T7" fmla="*/ 84 h 86"/>
              <a:gd name="T8" fmla="*/ 42 w 42"/>
              <a:gd name="T9" fmla="*/ 23 h 86"/>
              <a:gd name="T10" fmla="*/ 41 w 42"/>
              <a:gd name="T11" fmla="*/ 20 h 86"/>
              <a:gd name="T12" fmla="*/ 0 w 42"/>
              <a:gd name="T13" fmla="*/ 0 h 86"/>
              <a:gd name="T14" fmla="*/ 0 w 42"/>
              <a:gd name="T15" fmla="*/ 1 h 86"/>
              <a:gd name="T16" fmla="*/ 0 w 42"/>
              <a:gd name="T17" fmla="*/ 64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" h="86">
                <a:moveTo>
                  <a:pt x="0" y="64"/>
                </a:moveTo>
                <a:cubicBezTo>
                  <a:pt x="0" y="64"/>
                  <a:pt x="0" y="64"/>
                  <a:pt x="0" y="64"/>
                </a:cubicBezTo>
                <a:cubicBezTo>
                  <a:pt x="41" y="86"/>
                  <a:pt x="41" y="86"/>
                  <a:pt x="41" y="86"/>
                </a:cubicBezTo>
                <a:cubicBezTo>
                  <a:pt x="41" y="86"/>
                  <a:pt x="42" y="85"/>
                  <a:pt x="42" y="84"/>
                </a:cubicBezTo>
                <a:cubicBezTo>
                  <a:pt x="42" y="23"/>
                  <a:pt x="42" y="23"/>
                  <a:pt x="42" y="23"/>
                </a:cubicBezTo>
                <a:cubicBezTo>
                  <a:pt x="42" y="22"/>
                  <a:pt x="42" y="21"/>
                  <a:pt x="41" y="2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1"/>
                </a:cubicBezTo>
                <a:lnTo>
                  <a:pt x="0" y="64"/>
                </a:lnTo>
                <a:close/>
              </a:path>
            </a:pathLst>
          </a:custGeom>
          <a:solidFill>
            <a:srgbClr val="DE93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2" name="Freeform 86"/>
          <p:cNvSpPr>
            <a:spLocks/>
          </p:cNvSpPr>
          <p:nvPr/>
        </p:nvSpPr>
        <p:spPr bwMode="auto">
          <a:xfrm>
            <a:off x="3215697" y="2404643"/>
            <a:ext cx="111125" cy="219075"/>
          </a:xfrm>
          <a:custGeom>
            <a:avLst/>
            <a:gdLst>
              <a:gd name="T0" fmla="*/ 0 w 43"/>
              <a:gd name="T1" fmla="*/ 64 h 84"/>
              <a:gd name="T2" fmla="*/ 40 w 43"/>
              <a:gd name="T3" fmla="*/ 84 h 84"/>
              <a:gd name="T4" fmla="*/ 43 w 43"/>
              <a:gd name="T5" fmla="*/ 83 h 84"/>
              <a:gd name="T6" fmla="*/ 43 w 43"/>
              <a:gd name="T7" fmla="*/ 22 h 84"/>
              <a:gd name="T8" fmla="*/ 41 w 43"/>
              <a:gd name="T9" fmla="*/ 20 h 84"/>
              <a:gd name="T10" fmla="*/ 1 w 43"/>
              <a:gd name="T11" fmla="*/ 0 h 84"/>
              <a:gd name="T12" fmla="*/ 0 w 43"/>
              <a:gd name="T13" fmla="*/ 1 h 84"/>
              <a:gd name="T14" fmla="*/ 0 w 43"/>
              <a:gd name="T15" fmla="*/ 63 h 84"/>
              <a:gd name="T16" fmla="*/ 0 w 43"/>
              <a:gd name="T17" fmla="*/ 64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4">
                <a:moveTo>
                  <a:pt x="0" y="64"/>
                </a:moveTo>
                <a:cubicBezTo>
                  <a:pt x="40" y="84"/>
                  <a:pt x="40" y="84"/>
                  <a:pt x="40" y="84"/>
                </a:cubicBezTo>
                <a:cubicBezTo>
                  <a:pt x="41" y="84"/>
                  <a:pt x="43" y="84"/>
                  <a:pt x="43" y="83"/>
                </a:cubicBezTo>
                <a:cubicBezTo>
                  <a:pt x="43" y="22"/>
                  <a:pt x="43" y="22"/>
                  <a:pt x="43" y="22"/>
                </a:cubicBezTo>
                <a:cubicBezTo>
                  <a:pt x="43" y="21"/>
                  <a:pt x="42" y="20"/>
                  <a:pt x="41" y="20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3"/>
                  <a:pt x="0" y="64"/>
                  <a:pt x="0" y="64"/>
                </a:cubicBezTo>
                <a:close/>
              </a:path>
            </a:pathLst>
          </a:custGeom>
          <a:solidFill>
            <a:srgbClr val="CD91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3" name="Freeform 87"/>
          <p:cNvSpPr>
            <a:spLocks/>
          </p:cNvSpPr>
          <p:nvPr/>
        </p:nvSpPr>
        <p:spPr bwMode="auto">
          <a:xfrm>
            <a:off x="3191885" y="2410993"/>
            <a:ext cx="130175" cy="65088"/>
          </a:xfrm>
          <a:custGeom>
            <a:avLst/>
            <a:gdLst>
              <a:gd name="T0" fmla="*/ 0 w 82"/>
              <a:gd name="T1" fmla="*/ 8 h 41"/>
              <a:gd name="T2" fmla="*/ 65 w 82"/>
              <a:gd name="T3" fmla="*/ 41 h 41"/>
              <a:gd name="T4" fmla="*/ 82 w 82"/>
              <a:gd name="T5" fmla="*/ 32 h 41"/>
              <a:gd name="T6" fmla="*/ 16 w 82"/>
              <a:gd name="T7" fmla="*/ 0 h 41"/>
              <a:gd name="T8" fmla="*/ 0 w 82"/>
              <a:gd name="T9" fmla="*/ 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" h="41">
                <a:moveTo>
                  <a:pt x="0" y="8"/>
                </a:moveTo>
                <a:lnTo>
                  <a:pt x="65" y="41"/>
                </a:lnTo>
                <a:lnTo>
                  <a:pt x="82" y="32"/>
                </a:lnTo>
                <a:lnTo>
                  <a:pt x="16" y="0"/>
                </a:lnTo>
                <a:lnTo>
                  <a:pt x="0" y="8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4" name="Freeform 88"/>
          <p:cNvSpPr>
            <a:spLocks/>
          </p:cNvSpPr>
          <p:nvPr/>
        </p:nvSpPr>
        <p:spPr bwMode="auto">
          <a:xfrm>
            <a:off x="3295072" y="2461793"/>
            <a:ext cx="26987" cy="171450"/>
          </a:xfrm>
          <a:custGeom>
            <a:avLst/>
            <a:gdLst>
              <a:gd name="T0" fmla="*/ 0 w 10"/>
              <a:gd name="T1" fmla="*/ 66 h 66"/>
              <a:gd name="T2" fmla="*/ 6 w 10"/>
              <a:gd name="T3" fmla="*/ 62 h 66"/>
              <a:gd name="T4" fmla="*/ 10 w 10"/>
              <a:gd name="T5" fmla="*/ 61 h 66"/>
              <a:gd name="T6" fmla="*/ 10 w 10"/>
              <a:gd name="T7" fmla="*/ 0 h 66"/>
              <a:gd name="T8" fmla="*/ 4 w 10"/>
              <a:gd name="T9" fmla="*/ 2 h 66"/>
              <a:gd name="T10" fmla="*/ 0 w 10"/>
              <a:gd name="T11" fmla="*/ 5 h 66"/>
              <a:gd name="T12" fmla="*/ 0 w 10"/>
              <a:gd name="T13" fmla="*/ 66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66">
                <a:moveTo>
                  <a:pt x="0" y="66"/>
                </a:moveTo>
                <a:cubicBezTo>
                  <a:pt x="0" y="66"/>
                  <a:pt x="2" y="64"/>
                  <a:pt x="6" y="62"/>
                </a:cubicBezTo>
                <a:cubicBezTo>
                  <a:pt x="9" y="61"/>
                  <a:pt x="10" y="61"/>
                  <a:pt x="10" y="61"/>
                </a:cubicBezTo>
                <a:cubicBezTo>
                  <a:pt x="10" y="0"/>
                  <a:pt x="10" y="0"/>
                  <a:pt x="10" y="0"/>
                </a:cubicBezTo>
                <a:cubicBezTo>
                  <a:pt x="10" y="0"/>
                  <a:pt x="8" y="0"/>
                  <a:pt x="4" y="2"/>
                </a:cubicBezTo>
                <a:cubicBezTo>
                  <a:pt x="1" y="3"/>
                  <a:pt x="0" y="5"/>
                  <a:pt x="0" y="5"/>
                </a:cubicBezTo>
                <a:lnTo>
                  <a:pt x="0" y="66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5" name="Freeform 89"/>
          <p:cNvSpPr>
            <a:spLocks/>
          </p:cNvSpPr>
          <p:nvPr/>
        </p:nvSpPr>
        <p:spPr bwMode="auto">
          <a:xfrm>
            <a:off x="3191885" y="2418930"/>
            <a:ext cx="109537" cy="222250"/>
          </a:xfrm>
          <a:custGeom>
            <a:avLst/>
            <a:gdLst>
              <a:gd name="T0" fmla="*/ 0 w 42"/>
              <a:gd name="T1" fmla="*/ 65 h 86"/>
              <a:gd name="T2" fmla="*/ 40 w 42"/>
              <a:gd name="T3" fmla="*/ 85 h 86"/>
              <a:gd name="T4" fmla="*/ 42 w 42"/>
              <a:gd name="T5" fmla="*/ 83 h 86"/>
              <a:gd name="T6" fmla="*/ 42 w 42"/>
              <a:gd name="T7" fmla="*/ 22 h 86"/>
              <a:gd name="T8" fmla="*/ 42 w 42"/>
              <a:gd name="T9" fmla="*/ 21 h 86"/>
              <a:gd name="T10" fmla="*/ 0 w 42"/>
              <a:gd name="T11" fmla="*/ 0 h 86"/>
              <a:gd name="T12" fmla="*/ 0 w 42"/>
              <a:gd name="T13" fmla="*/ 1 h 86"/>
              <a:gd name="T14" fmla="*/ 0 w 42"/>
              <a:gd name="T15" fmla="*/ 63 h 86"/>
              <a:gd name="T16" fmla="*/ 0 w 42"/>
              <a:gd name="T17" fmla="*/ 65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" h="86">
                <a:moveTo>
                  <a:pt x="0" y="65"/>
                </a:moveTo>
                <a:cubicBezTo>
                  <a:pt x="40" y="85"/>
                  <a:pt x="40" y="85"/>
                  <a:pt x="40" y="85"/>
                </a:cubicBezTo>
                <a:cubicBezTo>
                  <a:pt x="41" y="86"/>
                  <a:pt x="42" y="84"/>
                  <a:pt x="42" y="83"/>
                </a:cubicBezTo>
                <a:cubicBezTo>
                  <a:pt x="42" y="22"/>
                  <a:pt x="42" y="22"/>
                  <a:pt x="42" y="22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0" y="64"/>
                  <a:pt x="0" y="65"/>
                </a:cubicBezTo>
                <a:close/>
              </a:path>
            </a:pathLst>
          </a:custGeom>
          <a:solidFill>
            <a:srgbClr val="CD91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6" name="Freeform 90"/>
          <p:cNvSpPr>
            <a:spLocks/>
          </p:cNvSpPr>
          <p:nvPr/>
        </p:nvSpPr>
        <p:spPr bwMode="auto">
          <a:xfrm>
            <a:off x="3188710" y="2420518"/>
            <a:ext cx="112712" cy="220663"/>
          </a:xfrm>
          <a:custGeom>
            <a:avLst/>
            <a:gdLst>
              <a:gd name="T0" fmla="*/ 0 w 43"/>
              <a:gd name="T1" fmla="*/ 64 h 85"/>
              <a:gd name="T2" fmla="*/ 42 w 43"/>
              <a:gd name="T3" fmla="*/ 85 h 85"/>
              <a:gd name="T4" fmla="*/ 43 w 43"/>
              <a:gd name="T5" fmla="*/ 84 h 85"/>
              <a:gd name="T6" fmla="*/ 43 w 43"/>
              <a:gd name="T7" fmla="*/ 21 h 85"/>
              <a:gd name="T8" fmla="*/ 42 w 43"/>
              <a:gd name="T9" fmla="*/ 20 h 85"/>
              <a:gd name="T10" fmla="*/ 1 w 43"/>
              <a:gd name="T11" fmla="*/ 0 h 85"/>
              <a:gd name="T12" fmla="*/ 0 w 43"/>
              <a:gd name="T13" fmla="*/ 0 h 85"/>
              <a:gd name="T14" fmla="*/ 0 w 43"/>
              <a:gd name="T15" fmla="*/ 63 h 85"/>
              <a:gd name="T16" fmla="*/ 0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0" y="64"/>
                </a:moveTo>
                <a:cubicBezTo>
                  <a:pt x="42" y="85"/>
                  <a:pt x="42" y="85"/>
                  <a:pt x="42" y="85"/>
                </a:cubicBezTo>
                <a:cubicBezTo>
                  <a:pt x="42" y="85"/>
                  <a:pt x="43" y="84"/>
                  <a:pt x="43" y="84"/>
                </a:cubicBezTo>
                <a:cubicBezTo>
                  <a:pt x="43" y="21"/>
                  <a:pt x="43" y="21"/>
                  <a:pt x="43" y="21"/>
                </a:cubicBezTo>
                <a:cubicBezTo>
                  <a:pt x="43" y="21"/>
                  <a:pt x="42" y="21"/>
                  <a:pt x="42" y="20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3"/>
                  <a:pt x="0" y="64"/>
                  <a:pt x="0" y="64"/>
                </a:cubicBezTo>
                <a:close/>
              </a:path>
            </a:pathLst>
          </a:custGeom>
          <a:solidFill>
            <a:srgbClr val="DE93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7" name="Freeform 91"/>
          <p:cNvSpPr>
            <a:spLocks/>
          </p:cNvSpPr>
          <p:nvPr/>
        </p:nvSpPr>
        <p:spPr bwMode="auto">
          <a:xfrm>
            <a:off x="3298247" y="2460205"/>
            <a:ext cx="25400" cy="179388"/>
          </a:xfrm>
          <a:custGeom>
            <a:avLst/>
            <a:gdLst>
              <a:gd name="T0" fmla="*/ 0 w 10"/>
              <a:gd name="T1" fmla="*/ 69 h 69"/>
              <a:gd name="T2" fmla="*/ 1 w 10"/>
              <a:gd name="T3" fmla="*/ 69 h 69"/>
              <a:gd name="T4" fmla="*/ 2 w 10"/>
              <a:gd name="T5" fmla="*/ 69 h 69"/>
              <a:gd name="T6" fmla="*/ 10 w 10"/>
              <a:gd name="T7" fmla="*/ 64 h 69"/>
              <a:gd name="T8" fmla="*/ 10 w 10"/>
              <a:gd name="T9" fmla="*/ 0 h 69"/>
              <a:gd name="T10" fmla="*/ 1 w 10"/>
              <a:gd name="T11" fmla="*/ 5 h 69"/>
              <a:gd name="T12" fmla="*/ 0 w 10"/>
              <a:gd name="T13" fmla="*/ 6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69">
                <a:moveTo>
                  <a:pt x="0" y="69"/>
                </a:moveTo>
                <a:cubicBezTo>
                  <a:pt x="0" y="69"/>
                  <a:pt x="1" y="69"/>
                  <a:pt x="1" y="69"/>
                </a:cubicBezTo>
                <a:cubicBezTo>
                  <a:pt x="1" y="69"/>
                  <a:pt x="2" y="69"/>
                  <a:pt x="2" y="69"/>
                </a:cubicBezTo>
                <a:cubicBezTo>
                  <a:pt x="10" y="64"/>
                  <a:pt x="10" y="64"/>
                  <a:pt x="10" y="64"/>
                </a:cubicBezTo>
                <a:cubicBezTo>
                  <a:pt x="10" y="0"/>
                  <a:pt x="10" y="0"/>
                  <a:pt x="10" y="0"/>
                </a:cubicBezTo>
                <a:cubicBezTo>
                  <a:pt x="1" y="5"/>
                  <a:pt x="1" y="5"/>
                  <a:pt x="1" y="5"/>
                </a:cubicBezTo>
                <a:lnTo>
                  <a:pt x="0" y="69"/>
                </a:lnTo>
                <a:close/>
              </a:path>
            </a:pathLst>
          </a:custGeom>
          <a:solidFill>
            <a:srgbClr val="CD91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8" name="Freeform 92"/>
          <p:cNvSpPr>
            <a:spLocks/>
          </p:cNvSpPr>
          <p:nvPr/>
        </p:nvSpPr>
        <p:spPr bwMode="auto">
          <a:xfrm>
            <a:off x="3303010" y="2460205"/>
            <a:ext cx="23812" cy="179388"/>
          </a:xfrm>
          <a:custGeom>
            <a:avLst/>
            <a:gdLst>
              <a:gd name="T0" fmla="*/ 0 w 15"/>
              <a:gd name="T1" fmla="*/ 113 h 113"/>
              <a:gd name="T2" fmla="*/ 15 w 15"/>
              <a:gd name="T3" fmla="*/ 104 h 113"/>
              <a:gd name="T4" fmla="*/ 15 w 15"/>
              <a:gd name="T5" fmla="*/ 0 h 113"/>
              <a:gd name="T6" fmla="*/ 0 w 15"/>
              <a:gd name="T7" fmla="*/ 8 h 113"/>
              <a:gd name="T8" fmla="*/ 0 w 15"/>
              <a:gd name="T9" fmla="*/ 113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" h="113">
                <a:moveTo>
                  <a:pt x="0" y="113"/>
                </a:moveTo>
                <a:lnTo>
                  <a:pt x="15" y="104"/>
                </a:lnTo>
                <a:lnTo>
                  <a:pt x="15" y="0"/>
                </a:lnTo>
                <a:lnTo>
                  <a:pt x="0" y="8"/>
                </a:lnTo>
                <a:lnTo>
                  <a:pt x="0" y="113"/>
                </a:lnTo>
                <a:close/>
              </a:path>
            </a:pathLst>
          </a:custGeom>
          <a:solidFill>
            <a:srgbClr val="DE93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9" name="Freeform 93"/>
          <p:cNvSpPr>
            <a:spLocks/>
          </p:cNvSpPr>
          <p:nvPr/>
        </p:nvSpPr>
        <p:spPr bwMode="auto">
          <a:xfrm>
            <a:off x="3179185" y="2423693"/>
            <a:ext cx="111125" cy="223838"/>
          </a:xfrm>
          <a:custGeom>
            <a:avLst/>
            <a:gdLst>
              <a:gd name="T0" fmla="*/ 0 w 43"/>
              <a:gd name="T1" fmla="*/ 64 h 86"/>
              <a:gd name="T2" fmla="*/ 0 w 43"/>
              <a:gd name="T3" fmla="*/ 64 h 86"/>
              <a:gd name="T4" fmla="*/ 41 w 43"/>
              <a:gd name="T5" fmla="*/ 86 h 86"/>
              <a:gd name="T6" fmla="*/ 43 w 43"/>
              <a:gd name="T7" fmla="*/ 84 h 86"/>
              <a:gd name="T8" fmla="*/ 43 w 43"/>
              <a:gd name="T9" fmla="*/ 23 h 86"/>
              <a:gd name="T10" fmla="*/ 41 w 43"/>
              <a:gd name="T11" fmla="*/ 20 h 86"/>
              <a:gd name="T12" fmla="*/ 1 w 43"/>
              <a:gd name="T13" fmla="*/ 0 h 86"/>
              <a:gd name="T14" fmla="*/ 0 w 43"/>
              <a:gd name="T15" fmla="*/ 1 h 86"/>
              <a:gd name="T16" fmla="*/ 0 w 43"/>
              <a:gd name="T17" fmla="*/ 64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6">
                <a:moveTo>
                  <a:pt x="0" y="64"/>
                </a:moveTo>
                <a:cubicBezTo>
                  <a:pt x="0" y="64"/>
                  <a:pt x="0" y="64"/>
                  <a:pt x="0" y="64"/>
                </a:cubicBezTo>
                <a:cubicBezTo>
                  <a:pt x="41" y="86"/>
                  <a:pt x="41" y="86"/>
                  <a:pt x="41" y="86"/>
                </a:cubicBezTo>
                <a:cubicBezTo>
                  <a:pt x="42" y="86"/>
                  <a:pt x="43" y="85"/>
                  <a:pt x="43" y="84"/>
                </a:cubicBezTo>
                <a:cubicBezTo>
                  <a:pt x="43" y="23"/>
                  <a:pt x="43" y="23"/>
                  <a:pt x="43" y="23"/>
                </a:cubicBezTo>
                <a:cubicBezTo>
                  <a:pt x="43" y="22"/>
                  <a:pt x="42" y="21"/>
                  <a:pt x="41" y="20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lnTo>
                  <a:pt x="0" y="64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0" name="Freeform 94"/>
          <p:cNvSpPr>
            <a:spLocks/>
          </p:cNvSpPr>
          <p:nvPr/>
        </p:nvSpPr>
        <p:spPr bwMode="auto">
          <a:xfrm>
            <a:off x="3176010" y="2425280"/>
            <a:ext cx="111125" cy="222250"/>
          </a:xfrm>
          <a:custGeom>
            <a:avLst/>
            <a:gdLst>
              <a:gd name="T0" fmla="*/ 1 w 43"/>
              <a:gd name="T1" fmla="*/ 64 h 85"/>
              <a:gd name="T2" fmla="*/ 41 w 43"/>
              <a:gd name="T3" fmla="*/ 84 h 85"/>
              <a:gd name="T4" fmla="*/ 43 w 43"/>
              <a:gd name="T5" fmla="*/ 83 h 85"/>
              <a:gd name="T6" fmla="*/ 43 w 43"/>
              <a:gd name="T7" fmla="*/ 22 h 85"/>
              <a:gd name="T8" fmla="*/ 42 w 43"/>
              <a:gd name="T9" fmla="*/ 20 h 85"/>
              <a:gd name="T10" fmla="*/ 1 w 43"/>
              <a:gd name="T11" fmla="*/ 0 h 85"/>
              <a:gd name="T12" fmla="*/ 1 w 43"/>
              <a:gd name="T13" fmla="*/ 1 h 85"/>
              <a:gd name="T14" fmla="*/ 0 w 43"/>
              <a:gd name="T15" fmla="*/ 63 h 85"/>
              <a:gd name="T16" fmla="*/ 1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1" y="64"/>
                </a:moveTo>
                <a:cubicBezTo>
                  <a:pt x="41" y="84"/>
                  <a:pt x="41" y="84"/>
                  <a:pt x="41" y="84"/>
                </a:cubicBezTo>
                <a:cubicBezTo>
                  <a:pt x="42" y="85"/>
                  <a:pt x="43" y="84"/>
                  <a:pt x="43" y="83"/>
                </a:cubicBezTo>
                <a:cubicBezTo>
                  <a:pt x="43" y="22"/>
                  <a:pt x="43" y="22"/>
                  <a:pt x="43" y="22"/>
                </a:cubicBezTo>
                <a:cubicBezTo>
                  <a:pt x="43" y="21"/>
                  <a:pt x="43" y="21"/>
                  <a:pt x="42" y="2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0" y="64"/>
                  <a:pt x="1" y="64"/>
                </a:cubicBez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1" name="Freeform 95"/>
          <p:cNvSpPr>
            <a:spLocks/>
          </p:cNvSpPr>
          <p:nvPr/>
        </p:nvSpPr>
        <p:spPr bwMode="auto">
          <a:xfrm>
            <a:off x="3155372" y="2431630"/>
            <a:ext cx="127000" cy="65088"/>
          </a:xfrm>
          <a:custGeom>
            <a:avLst/>
            <a:gdLst>
              <a:gd name="T0" fmla="*/ 0 w 80"/>
              <a:gd name="T1" fmla="*/ 8 h 41"/>
              <a:gd name="T2" fmla="*/ 65 w 80"/>
              <a:gd name="T3" fmla="*/ 41 h 41"/>
              <a:gd name="T4" fmla="*/ 80 w 80"/>
              <a:gd name="T5" fmla="*/ 32 h 41"/>
              <a:gd name="T6" fmla="*/ 15 w 80"/>
              <a:gd name="T7" fmla="*/ 0 h 41"/>
              <a:gd name="T8" fmla="*/ 0 w 80"/>
              <a:gd name="T9" fmla="*/ 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0" h="41">
                <a:moveTo>
                  <a:pt x="0" y="8"/>
                </a:moveTo>
                <a:lnTo>
                  <a:pt x="65" y="41"/>
                </a:lnTo>
                <a:lnTo>
                  <a:pt x="80" y="32"/>
                </a:lnTo>
                <a:lnTo>
                  <a:pt x="15" y="0"/>
                </a:lnTo>
                <a:lnTo>
                  <a:pt x="0" y="8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2" name="Freeform 96"/>
          <p:cNvSpPr>
            <a:spLocks/>
          </p:cNvSpPr>
          <p:nvPr/>
        </p:nvSpPr>
        <p:spPr bwMode="auto">
          <a:xfrm>
            <a:off x="3258560" y="2482430"/>
            <a:ext cx="23812" cy="171450"/>
          </a:xfrm>
          <a:custGeom>
            <a:avLst/>
            <a:gdLst>
              <a:gd name="T0" fmla="*/ 0 w 9"/>
              <a:gd name="T1" fmla="*/ 66 h 66"/>
              <a:gd name="T2" fmla="*/ 6 w 9"/>
              <a:gd name="T3" fmla="*/ 62 h 66"/>
              <a:gd name="T4" fmla="*/ 9 w 9"/>
              <a:gd name="T5" fmla="*/ 62 h 66"/>
              <a:gd name="T6" fmla="*/ 9 w 9"/>
              <a:gd name="T7" fmla="*/ 0 h 66"/>
              <a:gd name="T8" fmla="*/ 4 w 9"/>
              <a:gd name="T9" fmla="*/ 2 h 66"/>
              <a:gd name="T10" fmla="*/ 0 w 9"/>
              <a:gd name="T11" fmla="*/ 5 h 66"/>
              <a:gd name="T12" fmla="*/ 0 w 9"/>
              <a:gd name="T13" fmla="*/ 66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66">
                <a:moveTo>
                  <a:pt x="0" y="66"/>
                </a:moveTo>
                <a:cubicBezTo>
                  <a:pt x="0" y="66"/>
                  <a:pt x="1" y="64"/>
                  <a:pt x="6" y="62"/>
                </a:cubicBezTo>
                <a:cubicBezTo>
                  <a:pt x="8" y="61"/>
                  <a:pt x="9" y="62"/>
                  <a:pt x="9" y="62"/>
                </a:cubicBezTo>
                <a:cubicBezTo>
                  <a:pt x="9" y="0"/>
                  <a:pt x="9" y="0"/>
                  <a:pt x="9" y="0"/>
                </a:cubicBezTo>
                <a:cubicBezTo>
                  <a:pt x="9" y="0"/>
                  <a:pt x="7" y="0"/>
                  <a:pt x="4" y="2"/>
                </a:cubicBezTo>
                <a:cubicBezTo>
                  <a:pt x="1" y="3"/>
                  <a:pt x="0" y="5"/>
                  <a:pt x="0" y="5"/>
                </a:cubicBezTo>
                <a:lnTo>
                  <a:pt x="0" y="66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3" name="Freeform 97"/>
          <p:cNvSpPr>
            <a:spLocks/>
          </p:cNvSpPr>
          <p:nvPr/>
        </p:nvSpPr>
        <p:spPr bwMode="auto">
          <a:xfrm>
            <a:off x="3152197" y="2439568"/>
            <a:ext cx="112712" cy="222250"/>
          </a:xfrm>
          <a:custGeom>
            <a:avLst/>
            <a:gdLst>
              <a:gd name="T0" fmla="*/ 1 w 43"/>
              <a:gd name="T1" fmla="*/ 65 h 86"/>
              <a:gd name="T2" fmla="*/ 40 w 43"/>
              <a:gd name="T3" fmla="*/ 85 h 86"/>
              <a:gd name="T4" fmla="*/ 43 w 43"/>
              <a:gd name="T5" fmla="*/ 83 h 86"/>
              <a:gd name="T6" fmla="*/ 43 w 43"/>
              <a:gd name="T7" fmla="*/ 22 h 86"/>
              <a:gd name="T8" fmla="*/ 42 w 43"/>
              <a:gd name="T9" fmla="*/ 21 h 86"/>
              <a:gd name="T10" fmla="*/ 1 w 43"/>
              <a:gd name="T11" fmla="*/ 0 h 86"/>
              <a:gd name="T12" fmla="*/ 0 w 43"/>
              <a:gd name="T13" fmla="*/ 1 h 86"/>
              <a:gd name="T14" fmla="*/ 0 w 43"/>
              <a:gd name="T15" fmla="*/ 63 h 86"/>
              <a:gd name="T16" fmla="*/ 1 w 43"/>
              <a:gd name="T17" fmla="*/ 65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6">
                <a:moveTo>
                  <a:pt x="1" y="65"/>
                </a:moveTo>
                <a:cubicBezTo>
                  <a:pt x="40" y="85"/>
                  <a:pt x="40" y="85"/>
                  <a:pt x="40" y="85"/>
                </a:cubicBezTo>
                <a:cubicBezTo>
                  <a:pt x="41" y="86"/>
                  <a:pt x="43" y="84"/>
                  <a:pt x="43" y="83"/>
                </a:cubicBezTo>
                <a:cubicBezTo>
                  <a:pt x="43" y="22"/>
                  <a:pt x="43" y="22"/>
                  <a:pt x="43" y="22"/>
                </a:cubicBezTo>
                <a:cubicBezTo>
                  <a:pt x="43" y="21"/>
                  <a:pt x="43" y="21"/>
                  <a:pt x="42" y="21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0" y="64"/>
                  <a:pt x="1" y="65"/>
                </a:cubicBez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4" name="Freeform 98"/>
          <p:cNvSpPr>
            <a:spLocks/>
          </p:cNvSpPr>
          <p:nvPr/>
        </p:nvSpPr>
        <p:spPr bwMode="auto">
          <a:xfrm>
            <a:off x="3150610" y="2441155"/>
            <a:ext cx="111125" cy="220663"/>
          </a:xfrm>
          <a:custGeom>
            <a:avLst/>
            <a:gdLst>
              <a:gd name="T0" fmla="*/ 1 w 43"/>
              <a:gd name="T1" fmla="*/ 64 h 85"/>
              <a:gd name="T2" fmla="*/ 42 w 43"/>
              <a:gd name="T3" fmla="*/ 85 h 85"/>
              <a:gd name="T4" fmla="*/ 43 w 43"/>
              <a:gd name="T5" fmla="*/ 84 h 85"/>
              <a:gd name="T6" fmla="*/ 43 w 43"/>
              <a:gd name="T7" fmla="*/ 21 h 85"/>
              <a:gd name="T8" fmla="*/ 43 w 43"/>
              <a:gd name="T9" fmla="*/ 21 h 85"/>
              <a:gd name="T10" fmla="*/ 2 w 43"/>
              <a:gd name="T11" fmla="*/ 0 h 85"/>
              <a:gd name="T12" fmla="*/ 1 w 43"/>
              <a:gd name="T13" fmla="*/ 0 h 85"/>
              <a:gd name="T14" fmla="*/ 0 w 43"/>
              <a:gd name="T15" fmla="*/ 63 h 85"/>
              <a:gd name="T16" fmla="*/ 1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1" y="64"/>
                </a:moveTo>
                <a:cubicBezTo>
                  <a:pt x="42" y="85"/>
                  <a:pt x="42" y="85"/>
                  <a:pt x="42" y="85"/>
                </a:cubicBezTo>
                <a:cubicBezTo>
                  <a:pt x="42" y="85"/>
                  <a:pt x="43" y="85"/>
                  <a:pt x="43" y="84"/>
                </a:cubicBezTo>
                <a:cubicBezTo>
                  <a:pt x="43" y="21"/>
                  <a:pt x="43" y="21"/>
                  <a:pt x="43" y="21"/>
                </a:cubicBezTo>
                <a:cubicBezTo>
                  <a:pt x="43" y="21"/>
                  <a:pt x="43" y="21"/>
                  <a:pt x="43" y="21"/>
                </a:cubicBezTo>
                <a:cubicBezTo>
                  <a:pt x="2" y="0"/>
                  <a:pt x="2" y="0"/>
                  <a:pt x="2" y="0"/>
                </a:cubicBezTo>
                <a:cubicBezTo>
                  <a:pt x="1" y="0"/>
                  <a:pt x="1" y="0"/>
                  <a:pt x="1" y="0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0" y="64"/>
                  <a:pt x="1" y="64"/>
                </a:cubicBez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5" name="Freeform 99"/>
          <p:cNvSpPr>
            <a:spLocks/>
          </p:cNvSpPr>
          <p:nvPr/>
        </p:nvSpPr>
        <p:spPr bwMode="auto">
          <a:xfrm>
            <a:off x="3261735" y="2480843"/>
            <a:ext cx="25400" cy="180975"/>
          </a:xfrm>
          <a:custGeom>
            <a:avLst/>
            <a:gdLst>
              <a:gd name="T0" fmla="*/ 0 w 10"/>
              <a:gd name="T1" fmla="*/ 70 h 70"/>
              <a:gd name="T2" fmla="*/ 1 w 10"/>
              <a:gd name="T3" fmla="*/ 69 h 70"/>
              <a:gd name="T4" fmla="*/ 1 w 10"/>
              <a:gd name="T5" fmla="*/ 69 h 70"/>
              <a:gd name="T6" fmla="*/ 10 w 10"/>
              <a:gd name="T7" fmla="*/ 64 h 70"/>
              <a:gd name="T8" fmla="*/ 10 w 10"/>
              <a:gd name="T9" fmla="*/ 0 h 70"/>
              <a:gd name="T10" fmla="*/ 0 w 10"/>
              <a:gd name="T11" fmla="*/ 5 h 70"/>
              <a:gd name="T12" fmla="*/ 0 w 10"/>
              <a:gd name="T13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70">
                <a:moveTo>
                  <a:pt x="0" y="70"/>
                </a:moveTo>
                <a:cubicBezTo>
                  <a:pt x="0" y="70"/>
                  <a:pt x="0" y="69"/>
                  <a:pt x="1" y="69"/>
                </a:cubicBezTo>
                <a:cubicBezTo>
                  <a:pt x="1" y="69"/>
                  <a:pt x="1" y="69"/>
                  <a:pt x="1" y="69"/>
                </a:cubicBezTo>
                <a:cubicBezTo>
                  <a:pt x="10" y="64"/>
                  <a:pt x="10" y="64"/>
                  <a:pt x="10" y="64"/>
                </a:cubicBezTo>
                <a:cubicBezTo>
                  <a:pt x="10" y="0"/>
                  <a:pt x="10" y="0"/>
                  <a:pt x="10" y="0"/>
                </a:cubicBezTo>
                <a:cubicBezTo>
                  <a:pt x="0" y="5"/>
                  <a:pt x="0" y="5"/>
                  <a:pt x="0" y="5"/>
                </a:cubicBezTo>
                <a:lnTo>
                  <a:pt x="0" y="70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6" name="Freeform 100"/>
          <p:cNvSpPr>
            <a:spLocks/>
          </p:cNvSpPr>
          <p:nvPr/>
        </p:nvSpPr>
        <p:spPr bwMode="auto">
          <a:xfrm>
            <a:off x="3264910" y="2482430"/>
            <a:ext cx="25400" cy="177800"/>
          </a:xfrm>
          <a:custGeom>
            <a:avLst/>
            <a:gdLst>
              <a:gd name="T0" fmla="*/ 0 w 16"/>
              <a:gd name="T1" fmla="*/ 112 h 112"/>
              <a:gd name="T2" fmla="*/ 16 w 16"/>
              <a:gd name="T3" fmla="*/ 105 h 112"/>
              <a:gd name="T4" fmla="*/ 16 w 16"/>
              <a:gd name="T5" fmla="*/ 0 h 112"/>
              <a:gd name="T6" fmla="*/ 0 w 16"/>
              <a:gd name="T7" fmla="*/ 7 h 112"/>
              <a:gd name="T8" fmla="*/ 0 w 16"/>
              <a:gd name="T9" fmla="*/ 112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" h="112">
                <a:moveTo>
                  <a:pt x="0" y="112"/>
                </a:moveTo>
                <a:lnTo>
                  <a:pt x="16" y="105"/>
                </a:lnTo>
                <a:lnTo>
                  <a:pt x="16" y="0"/>
                </a:lnTo>
                <a:lnTo>
                  <a:pt x="0" y="7"/>
                </a:lnTo>
                <a:lnTo>
                  <a:pt x="0" y="112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7" name="Freeform 101"/>
          <p:cNvSpPr>
            <a:spLocks/>
          </p:cNvSpPr>
          <p:nvPr/>
        </p:nvSpPr>
        <p:spPr bwMode="auto">
          <a:xfrm>
            <a:off x="3166485" y="2490368"/>
            <a:ext cx="87312" cy="177800"/>
          </a:xfrm>
          <a:custGeom>
            <a:avLst/>
            <a:gdLst>
              <a:gd name="T0" fmla="*/ 0 w 34"/>
              <a:gd name="T1" fmla="*/ 51 h 68"/>
              <a:gd name="T2" fmla="*/ 0 w 34"/>
              <a:gd name="T3" fmla="*/ 51 h 68"/>
              <a:gd name="T4" fmla="*/ 32 w 34"/>
              <a:gd name="T5" fmla="*/ 68 h 68"/>
              <a:gd name="T6" fmla="*/ 34 w 34"/>
              <a:gd name="T7" fmla="*/ 67 h 68"/>
              <a:gd name="T8" fmla="*/ 34 w 34"/>
              <a:gd name="T9" fmla="*/ 18 h 68"/>
              <a:gd name="T10" fmla="*/ 32 w 34"/>
              <a:gd name="T11" fmla="*/ 16 h 68"/>
              <a:gd name="T12" fmla="*/ 0 w 34"/>
              <a:gd name="T13" fmla="*/ 0 h 68"/>
              <a:gd name="T14" fmla="*/ 0 w 34"/>
              <a:gd name="T15" fmla="*/ 0 h 68"/>
              <a:gd name="T16" fmla="*/ 0 w 34"/>
              <a:gd name="T17" fmla="*/ 51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" h="68">
                <a:moveTo>
                  <a:pt x="0" y="51"/>
                </a:moveTo>
                <a:cubicBezTo>
                  <a:pt x="0" y="51"/>
                  <a:pt x="0" y="51"/>
                  <a:pt x="0" y="51"/>
                </a:cubicBezTo>
                <a:cubicBezTo>
                  <a:pt x="32" y="68"/>
                  <a:pt x="32" y="68"/>
                  <a:pt x="32" y="68"/>
                </a:cubicBezTo>
                <a:cubicBezTo>
                  <a:pt x="33" y="68"/>
                  <a:pt x="34" y="67"/>
                  <a:pt x="34" y="67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7"/>
                  <a:pt x="33" y="16"/>
                  <a:pt x="32" y="16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lnTo>
                  <a:pt x="0" y="51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8" name="Freeform 102"/>
          <p:cNvSpPr>
            <a:spLocks/>
          </p:cNvSpPr>
          <p:nvPr/>
        </p:nvSpPr>
        <p:spPr bwMode="auto">
          <a:xfrm>
            <a:off x="3163310" y="2490368"/>
            <a:ext cx="88900" cy="177800"/>
          </a:xfrm>
          <a:custGeom>
            <a:avLst/>
            <a:gdLst>
              <a:gd name="T0" fmla="*/ 0 w 34"/>
              <a:gd name="T1" fmla="*/ 51 h 68"/>
              <a:gd name="T2" fmla="*/ 32 w 34"/>
              <a:gd name="T3" fmla="*/ 67 h 68"/>
              <a:gd name="T4" fmla="*/ 34 w 34"/>
              <a:gd name="T5" fmla="*/ 66 h 68"/>
              <a:gd name="T6" fmla="*/ 34 w 34"/>
              <a:gd name="T7" fmla="*/ 18 h 68"/>
              <a:gd name="T8" fmla="*/ 33 w 34"/>
              <a:gd name="T9" fmla="*/ 17 h 68"/>
              <a:gd name="T10" fmla="*/ 1 w 34"/>
              <a:gd name="T11" fmla="*/ 1 h 68"/>
              <a:gd name="T12" fmla="*/ 0 w 34"/>
              <a:gd name="T13" fmla="*/ 1 h 68"/>
              <a:gd name="T14" fmla="*/ 0 w 34"/>
              <a:gd name="T15" fmla="*/ 51 h 68"/>
              <a:gd name="T16" fmla="*/ 0 w 34"/>
              <a:gd name="T17" fmla="*/ 51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" h="68">
                <a:moveTo>
                  <a:pt x="0" y="51"/>
                </a:moveTo>
                <a:cubicBezTo>
                  <a:pt x="32" y="67"/>
                  <a:pt x="32" y="67"/>
                  <a:pt x="32" y="67"/>
                </a:cubicBezTo>
                <a:cubicBezTo>
                  <a:pt x="33" y="68"/>
                  <a:pt x="34" y="67"/>
                  <a:pt x="34" y="66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8"/>
                  <a:pt x="34" y="17"/>
                  <a:pt x="33" y="17"/>
                </a:cubicBezTo>
                <a:cubicBezTo>
                  <a:pt x="1" y="1"/>
                  <a:pt x="1" y="1"/>
                  <a:pt x="1" y="1"/>
                </a:cubicBezTo>
                <a:cubicBezTo>
                  <a:pt x="0" y="0"/>
                  <a:pt x="0" y="1"/>
                  <a:pt x="0" y="1"/>
                </a:cubicBezTo>
                <a:cubicBezTo>
                  <a:pt x="0" y="51"/>
                  <a:pt x="0" y="51"/>
                  <a:pt x="0" y="51"/>
                </a:cubicBezTo>
                <a:cubicBezTo>
                  <a:pt x="0" y="51"/>
                  <a:pt x="0" y="51"/>
                  <a:pt x="0" y="5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9" name="Freeform 103"/>
          <p:cNvSpPr>
            <a:spLocks/>
          </p:cNvSpPr>
          <p:nvPr/>
        </p:nvSpPr>
        <p:spPr bwMode="auto">
          <a:xfrm>
            <a:off x="3145847" y="2496718"/>
            <a:ext cx="103187" cy="50800"/>
          </a:xfrm>
          <a:custGeom>
            <a:avLst/>
            <a:gdLst>
              <a:gd name="T0" fmla="*/ 0 w 65"/>
              <a:gd name="T1" fmla="*/ 6 h 32"/>
              <a:gd name="T2" fmla="*/ 52 w 65"/>
              <a:gd name="T3" fmla="*/ 32 h 32"/>
              <a:gd name="T4" fmla="*/ 65 w 65"/>
              <a:gd name="T5" fmla="*/ 26 h 32"/>
              <a:gd name="T6" fmla="*/ 13 w 65"/>
              <a:gd name="T7" fmla="*/ 0 h 32"/>
              <a:gd name="T8" fmla="*/ 0 w 65"/>
              <a:gd name="T9" fmla="*/ 6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5" h="32">
                <a:moveTo>
                  <a:pt x="0" y="6"/>
                </a:moveTo>
                <a:lnTo>
                  <a:pt x="52" y="32"/>
                </a:lnTo>
                <a:lnTo>
                  <a:pt x="65" y="26"/>
                </a:lnTo>
                <a:lnTo>
                  <a:pt x="13" y="0"/>
                </a:lnTo>
                <a:lnTo>
                  <a:pt x="0" y="6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0" name="Freeform 104"/>
          <p:cNvSpPr>
            <a:spLocks/>
          </p:cNvSpPr>
          <p:nvPr/>
        </p:nvSpPr>
        <p:spPr bwMode="auto">
          <a:xfrm>
            <a:off x="3228397" y="2537993"/>
            <a:ext cx="20637" cy="138113"/>
          </a:xfrm>
          <a:custGeom>
            <a:avLst/>
            <a:gdLst>
              <a:gd name="T0" fmla="*/ 0 w 8"/>
              <a:gd name="T1" fmla="*/ 53 h 53"/>
              <a:gd name="T2" fmla="*/ 5 w 8"/>
              <a:gd name="T3" fmla="*/ 49 h 53"/>
              <a:gd name="T4" fmla="*/ 8 w 8"/>
              <a:gd name="T5" fmla="*/ 49 h 53"/>
              <a:gd name="T6" fmla="*/ 8 w 8"/>
              <a:gd name="T7" fmla="*/ 0 h 53"/>
              <a:gd name="T8" fmla="*/ 3 w 8"/>
              <a:gd name="T9" fmla="*/ 2 h 53"/>
              <a:gd name="T10" fmla="*/ 0 w 8"/>
              <a:gd name="T11" fmla="*/ 4 h 53"/>
              <a:gd name="T12" fmla="*/ 0 w 8"/>
              <a:gd name="T13" fmla="*/ 53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53">
                <a:moveTo>
                  <a:pt x="0" y="53"/>
                </a:moveTo>
                <a:cubicBezTo>
                  <a:pt x="0" y="53"/>
                  <a:pt x="1" y="51"/>
                  <a:pt x="5" y="49"/>
                </a:cubicBezTo>
                <a:cubicBezTo>
                  <a:pt x="7" y="48"/>
                  <a:pt x="8" y="49"/>
                  <a:pt x="8" y="49"/>
                </a:cubicBezTo>
                <a:cubicBezTo>
                  <a:pt x="8" y="0"/>
                  <a:pt x="8" y="0"/>
                  <a:pt x="8" y="0"/>
                </a:cubicBezTo>
                <a:cubicBezTo>
                  <a:pt x="8" y="0"/>
                  <a:pt x="6" y="0"/>
                  <a:pt x="3" y="2"/>
                </a:cubicBezTo>
                <a:cubicBezTo>
                  <a:pt x="1" y="3"/>
                  <a:pt x="0" y="4"/>
                  <a:pt x="0" y="4"/>
                </a:cubicBezTo>
                <a:lnTo>
                  <a:pt x="0" y="53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1" name="Freeform 105"/>
          <p:cNvSpPr>
            <a:spLocks/>
          </p:cNvSpPr>
          <p:nvPr/>
        </p:nvSpPr>
        <p:spPr bwMode="auto">
          <a:xfrm>
            <a:off x="3145847" y="2504655"/>
            <a:ext cx="87312" cy="176213"/>
          </a:xfrm>
          <a:custGeom>
            <a:avLst/>
            <a:gdLst>
              <a:gd name="T0" fmla="*/ 0 w 34"/>
              <a:gd name="T1" fmla="*/ 51 h 68"/>
              <a:gd name="T2" fmla="*/ 32 w 34"/>
              <a:gd name="T3" fmla="*/ 67 h 68"/>
              <a:gd name="T4" fmla="*/ 34 w 34"/>
              <a:gd name="T5" fmla="*/ 66 h 68"/>
              <a:gd name="T6" fmla="*/ 34 w 34"/>
              <a:gd name="T7" fmla="*/ 17 h 68"/>
              <a:gd name="T8" fmla="*/ 33 w 34"/>
              <a:gd name="T9" fmla="*/ 16 h 68"/>
              <a:gd name="T10" fmla="*/ 0 w 34"/>
              <a:gd name="T11" fmla="*/ 0 h 68"/>
              <a:gd name="T12" fmla="*/ 0 w 34"/>
              <a:gd name="T13" fmla="*/ 0 h 68"/>
              <a:gd name="T14" fmla="*/ 0 w 34"/>
              <a:gd name="T15" fmla="*/ 50 h 68"/>
              <a:gd name="T16" fmla="*/ 0 w 34"/>
              <a:gd name="T17" fmla="*/ 51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" h="68">
                <a:moveTo>
                  <a:pt x="0" y="51"/>
                </a:moveTo>
                <a:cubicBezTo>
                  <a:pt x="32" y="67"/>
                  <a:pt x="32" y="67"/>
                  <a:pt x="32" y="67"/>
                </a:cubicBezTo>
                <a:cubicBezTo>
                  <a:pt x="32" y="68"/>
                  <a:pt x="34" y="67"/>
                  <a:pt x="34" y="66"/>
                </a:cubicBezTo>
                <a:cubicBezTo>
                  <a:pt x="34" y="17"/>
                  <a:pt x="34" y="17"/>
                  <a:pt x="34" y="17"/>
                </a:cubicBezTo>
                <a:cubicBezTo>
                  <a:pt x="34" y="17"/>
                  <a:pt x="33" y="16"/>
                  <a:pt x="33" y="16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0"/>
                  <a:pt x="0" y="50"/>
                  <a:pt x="0" y="50"/>
                </a:cubicBezTo>
                <a:cubicBezTo>
                  <a:pt x="0" y="50"/>
                  <a:pt x="0" y="51"/>
                  <a:pt x="0" y="5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2" name="Freeform 106"/>
          <p:cNvSpPr>
            <a:spLocks/>
          </p:cNvSpPr>
          <p:nvPr/>
        </p:nvSpPr>
        <p:spPr bwMode="auto">
          <a:xfrm>
            <a:off x="3142672" y="2504655"/>
            <a:ext cx="88900" cy="176213"/>
          </a:xfrm>
          <a:custGeom>
            <a:avLst/>
            <a:gdLst>
              <a:gd name="T0" fmla="*/ 0 w 34"/>
              <a:gd name="T1" fmla="*/ 51 h 68"/>
              <a:gd name="T2" fmla="*/ 33 w 34"/>
              <a:gd name="T3" fmla="*/ 68 h 68"/>
              <a:gd name="T4" fmla="*/ 34 w 34"/>
              <a:gd name="T5" fmla="*/ 67 h 68"/>
              <a:gd name="T6" fmla="*/ 34 w 34"/>
              <a:gd name="T7" fmla="*/ 17 h 68"/>
              <a:gd name="T8" fmla="*/ 34 w 34"/>
              <a:gd name="T9" fmla="*/ 17 h 68"/>
              <a:gd name="T10" fmla="*/ 1 w 34"/>
              <a:gd name="T11" fmla="*/ 0 h 68"/>
              <a:gd name="T12" fmla="*/ 1 w 34"/>
              <a:gd name="T13" fmla="*/ 1 h 68"/>
              <a:gd name="T14" fmla="*/ 0 w 34"/>
              <a:gd name="T15" fmla="*/ 51 h 68"/>
              <a:gd name="T16" fmla="*/ 0 w 34"/>
              <a:gd name="T17" fmla="*/ 51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" h="68">
                <a:moveTo>
                  <a:pt x="0" y="51"/>
                </a:moveTo>
                <a:cubicBezTo>
                  <a:pt x="33" y="68"/>
                  <a:pt x="33" y="68"/>
                  <a:pt x="33" y="68"/>
                </a:cubicBezTo>
                <a:cubicBezTo>
                  <a:pt x="34" y="68"/>
                  <a:pt x="34" y="68"/>
                  <a:pt x="34" y="67"/>
                </a:cubicBezTo>
                <a:cubicBezTo>
                  <a:pt x="34" y="17"/>
                  <a:pt x="34" y="17"/>
                  <a:pt x="34" y="17"/>
                </a:cubicBezTo>
                <a:cubicBezTo>
                  <a:pt x="34" y="17"/>
                  <a:pt x="34" y="17"/>
                  <a:pt x="34" y="17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1"/>
                </a:cubicBezTo>
                <a:cubicBezTo>
                  <a:pt x="0" y="51"/>
                  <a:pt x="0" y="51"/>
                  <a:pt x="0" y="51"/>
                </a:cubicBezTo>
                <a:cubicBezTo>
                  <a:pt x="0" y="51"/>
                  <a:pt x="0" y="51"/>
                  <a:pt x="0" y="5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3" name="Freeform 107"/>
          <p:cNvSpPr>
            <a:spLocks/>
          </p:cNvSpPr>
          <p:nvPr/>
        </p:nvSpPr>
        <p:spPr bwMode="auto">
          <a:xfrm>
            <a:off x="3231572" y="2537993"/>
            <a:ext cx="20637" cy="142875"/>
          </a:xfrm>
          <a:custGeom>
            <a:avLst/>
            <a:gdLst>
              <a:gd name="T0" fmla="*/ 0 w 8"/>
              <a:gd name="T1" fmla="*/ 55 h 55"/>
              <a:gd name="T2" fmla="*/ 0 w 8"/>
              <a:gd name="T3" fmla="*/ 54 h 55"/>
              <a:gd name="T4" fmla="*/ 1 w 8"/>
              <a:gd name="T5" fmla="*/ 54 h 55"/>
              <a:gd name="T6" fmla="*/ 8 w 8"/>
              <a:gd name="T7" fmla="*/ 50 h 55"/>
              <a:gd name="T8" fmla="*/ 8 w 8"/>
              <a:gd name="T9" fmla="*/ 0 h 55"/>
              <a:gd name="T10" fmla="*/ 0 w 8"/>
              <a:gd name="T11" fmla="*/ 3 h 55"/>
              <a:gd name="T12" fmla="*/ 0 w 8"/>
              <a:gd name="T13" fmla="*/ 55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55">
                <a:moveTo>
                  <a:pt x="0" y="55"/>
                </a:moveTo>
                <a:cubicBezTo>
                  <a:pt x="0" y="55"/>
                  <a:pt x="0" y="54"/>
                  <a:pt x="0" y="54"/>
                </a:cubicBezTo>
                <a:cubicBezTo>
                  <a:pt x="1" y="54"/>
                  <a:pt x="1" y="54"/>
                  <a:pt x="1" y="54"/>
                </a:cubicBezTo>
                <a:cubicBezTo>
                  <a:pt x="8" y="50"/>
                  <a:pt x="8" y="50"/>
                  <a:pt x="8" y="50"/>
                </a:cubicBezTo>
                <a:cubicBezTo>
                  <a:pt x="8" y="0"/>
                  <a:pt x="8" y="0"/>
                  <a:pt x="8" y="0"/>
                </a:cubicBezTo>
                <a:cubicBezTo>
                  <a:pt x="0" y="3"/>
                  <a:pt x="0" y="3"/>
                  <a:pt x="0" y="3"/>
                </a:cubicBezTo>
                <a:lnTo>
                  <a:pt x="0" y="55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4" name="Freeform 108"/>
          <p:cNvSpPr>
            <a:spLocks/>
          </p:cNvSpPr>
          <p:nvPr/>
        </p:nvSpPr>
        <p:spPr bwMode="auto">
          <a:xfrm>
            <a:off x="3233160" y="2537993"/>
            <a:ext cx="19050" cy="139700"/>
          </a:xfrm>
          <a:custGeom>
            <a:avLst/>
            <a:gdLst>
              <a:gd name="T0" fmla="*/ 0 w 12"/>
              <a:gd name="T1" fmla="*/ 88 h 88"/>
              <a:gd name="T2" fmla="*/ 12 w 12"/>
              <a:gd name="T3" fmla="*/ 83 h 88"/>
              <a:gd name="T4" fmla="*/ 12 w 12"/>
              <a:gd name="T5" fmla="*/ 0 h 88"/>
              <a:gd name="T6" fmla="*/ 0 w 12"/>
              <a:gd name="T7" fmla="*/ 6 h 88"/>
              <a:gd name="T8" fmla="*/ 0 w 12"/>
              <a:gd name="T9" fmla="*/ 88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88">
                <a:moveTo>
                  <a:pt x="0" y="88"/>
                </a:moveTo>
                <a:lnTo>
                  <a:pt x="12" y="83"/>
                </a:lnTo>
                <a:lnTo>
                  <a:pt x="12" y="0"/>
                </a:lnTo>
                <a:lnTo>
                  <a:pt x="0" y="6"/>
                </a:lnTo>
                <a:lnTo>
                  <a:pt x="0" y="88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5" name="Freeform 109"/>
          <p:cNvSpPr>
            <a:spLocks/>
          </p:cNvSpPr>
          <p:nvPr/>
        </p:nvSpPr>
        <p:spPr bwMode="auto">
          <a:xfrm>
            <a:off x="3101397" y="2460205"/>
            <a:ext cx="111125" cy="222250"/>
          </a:xfrm>
          <a:custGeom>
            <a:avLst/>
            <a:gdLst>
              <a:gd name="T0" fmla="*/ 0 w 43"/>
              <a:gd name="T1" fmla="*/ 64 h 86"/>
              <a:gd name="T2" fmla="*/ 0 w 43"/>
              <a:gd name="T3" fmla="*/ 65 h 86"/>
              <a:gd name="T4" fmla="*/ 41 w 43"/>
              <a:gd name="T5" fmla="*/ 86 h 86"/>
              <a:gd name="T6" fmla="*/ 43 w 43"/>
              <a:gd name="T7" fmla="*/ 85 h 86"/>
              <a:gd name="T8" fmla="*/ 43 w 43"/>
              <a:gd name="T9" fmla="*/ 23 h 86"/>
              <a:gd name="T10" fmla="*/ 41 w 43"/>
              <a:gd name="T11" fmla="*/ 21 h 86"/>
              <a:gd name="T12" fmla="*/ 1 w 43"/>
              <a:gd name="T13" fmla="*/ 1 h 86"/>
              <a:gd name="T14" fmla="*/ 0 w 43"/>
              <a:gd name="T15" fmla="*/ 1 h 86"/>
              <a:gd name="T16" fmla="*/ 0 w 43"/>
              <a:gd name="T17" fmla="*/ 64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6">
                <a:moveTo>
                  <a:pt x="0" y="64"/>
                </a:moveTo>
                <a:cubicBezTo>
                  <a:pt x="0" y="64"/>
                  <a:pt x="0" y="65"/>
                  <a:pt x="0" y="65"/>
                </a:cubicBezTo>
                <a:cubicBezTo>
                  <a:pt x="41" y="86"/>
                  <a:pt x="41" y="86"/>
                  <a:pt x="41" y="86"/>
                </a:cubicBezTo>
                <a:cubicBezTo>
                  <a:pt x="41" y="86"/>
                  <a:pt x="43" y="85"/>
                  <a:pt x="43" y="85"/>
                </a:cubicBezTo>
                <a:cubicBezTo>
                  <a:pt x="43" y="23"/>
                  <a:pt x="43" y="23"/>
                  <a:pt x="43" y="23"/>
                </a:cubicBezTo>
                <a:cubicBezTo>
                  <a:pt x="43" y="22"/>
                  <a:pt x="42" y="21"/>
                  <a:pt x="41" y="21"/>
                </a:cubicBezTo>
                <a:cubicBezTo>
                  <a:pt x="1" y="1"/>
                  <a:pt x="1" y="1"/>
                  <a:pt x="1" y="1"/>
                </a:cubicBezTo>
                <a:cubicBezTo>
                  <a:pt x="0" y="0"/>
                  <a:pt x="0" y="1"/>
                  <a:pt x="0" y="1"/>
                </a:cubicBezTo>
                <a:lnTo>
                  <a:pt x="0" y="64"/>
                </a:lnTo>
                <a:close/>
              </a:path>
            </a:pathLst>
          </a:custGeom>
          <a:solidFill>
            <a:srgbClr val="4A88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6" name="Freeform 110"/>
          <p:cNvSpPr>
            <a:spLocks/>
          </p:cNvSpPr>
          <p:nvPr/>
        </p:nvSpPr>
        <p:spPr bwMode="auto">
          <a:xfrm>
            <a:off x="3098222" y="2461793"/>
            <a:ext cx="111125" cy="220663"/>
          </a:xfrm>
          <a:custGeom>
            <a:avLst/>
            <a:gdLst>
              <a:gd name="T0" fmla="*/ 0 w 43"/>
              <a:gd name="T1" fmla="*/ 64 h 85"/>
              <a:gd name="T2" fmla="*/ 41 w 43"/>
              <a:gd name="T3" fmla="*/ 84 h 85"/>
              <a:gd name="T4" fmla="*/ 43 w 43"/>
              <a:gd name="T5" fmla="*/ 83 h 85"/>
              <a:gd name="T6" fmla="*/ 43 w 43"/>
              <a:gd name="T7" fmla="*/ 23 h 85"/>
              <a:gd name="T8" fmla="*/ 41 w 43"/>
              <a:gd name="T9" fmla="*/ 20 h 85"/>
              <a:gd name="T10" fmla="*/ 1 w 43"/>
              <a:gd name="T11" fmla="*/ 0 h 85"/>
              <a:gd name="T12" fmla="*/ 1 w 43"/>
              <a:gd name="T13" fmla="*/ 1 h 85"/>
              <a:gd name="T14" fmla="*/ 0 w 43"/>
              <a:gd name="T15" fmla="*/ 64 h 85"/>
              <a:gd name="T16" fmla="*/ 0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0" y="64"/>
                </a:moveTo>
                <a:cubicBezTo>
                  <a:pt x="41" y="84"/>
                  <a:pt x="41" y="84"/>
                  <a:pt x="41" y="84"/>
                </a:cubicBezTo>
                <a:cubicBezTo>
                  <a:pt x="42" y="85"/>
                  <a:pt x="43" y="84"/>
                  <a:pt x="43" y="83"/>
                </a:cubicBezTo>
                <a:cubicBezTo>
                  <a:pt x="43" y="23"/>
                  <a:pt x="43" y="23"/>
                  <a:pt x="43" y="23"/>
                </a:cubicBezTo>
                <a:cubicBezTo>
                  <a:pt x="43" y="22"/>
                  <a:pt x="42" y="21"/>
                  <a:pt x="41" y="2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1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4"/>
                  <a:pt x="0" y="64"/>
                  <a:pt x="0" y="64"/>
                </a:cubicBezTo>
                <a:close/>
              </a:path>
            </a:pathLst>
          </a:custGeom>
          <a:solidFill>
            <a:srgbClr val="4E81A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7" name="Freeform 111"/>
          <p:cNvSpPr>
            <a:spLocks/>
          </p:cNvSpPr>
          <p:nvPr/>
        </p:nvSpPr>
        <p:spPr bwMode="auto">
          <a:xfrm>
            <a:off x="3077585" y="2468143"/>
            <a:ext cx="127000" cy="65088"/>
          </a:xfrm>
          <a:custGeom>
            <a:avLst/>
            <a:gdLst>
              <a:gd name="T0" fmla="*/ 0 w 80"/>
              <a:gd name="T1" fmla="*/ 8 h 41"/>
              <a:gd name="T2" fmla="*/ 65 w 80"/>
              <a:gd name="T3" fmla="*/ 41 h 41"/>
              <a:gd name="T4" fmla="*/ 80 w 80"/>
              <a:gd name="T5" fmla="*/ 32 h 41"/>
              <a:gd name="T6" fmla="*/ 15 w 80"/>
              <a:gd name="T7" fmla="*/ 0 h 41"/>
              <a:gd name="T8" fmla="*/ 0 w 80"/>
              <a:gd name="T9" fmla="*/ 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0" h="41">
                <a:moveTo>
                  <a:pt x="0" y="8"/>
                </a:moveTo>
                <a:lnTo>
                  <a:pt x="65" y="41"/>
                </a:lnTo>
                <a:lnTo>
                  <a:pt x="80" y="32"/>
                </a:lnTo>
                <a:lnTo>
                  <a:pt x="15" y="0"/>
                </a:lnTo>
                <a:lnTo>
                  <a:pt x="0" y="8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8" name="Freeform 112"/>
          <p:cNvSpPr>
            <a:spLocks/>
          </p:cNvSpPr>
          <p:nvPr/>
        </p:nvSpPr>
        <p:spPr bwMode="auto">
          <a:xfrm>
            <a:off x="3180772" y="2518943"/>
            <a:ext cx="23812" cy="174625"/>
          </a:xfrm>
          <a:custGeom>
            <a:avLst/>
            <a:gdLst>
              <a:gd name="T0" fmla="*/ 0 w 9"/>
              <a:gd name="T1" fmla="*/ 67 h 67"/>
              <a:gd name="T2" fmla="*/ 5 w 9"/>
              <a:gd name="T3" fmla="*/ 62 h 67"/>
              <a:gd name="T4" fmla="*/ 9 w 9"/>
              <a:gd name="T5" fmla="*/ 62 h 67"/>
              <a:gd name="T6" fmla="*/ 9 w 9"/>
              <a:gd name="T7" fmla="*/ 0 h 67"/>
              <a:gd name="T8" fmla="*/ 4 w 9"/>
              <a:gd name="T9" fmla="*/ 2 h 67"/>
              <a:gd name="T10" fmla="*/ 0 w 9"/>
              <a:gd name="T11" fmla="*/ 5 h 67"/>
              <a:gd name="T12" fmla="*/ 0 w 9"/>
              <a:gd name="T13" fmla="*/ 67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67">
                <a:moveTo>
                  <a:pt x="0" y="67"/>
                </a:moveTo>
                <a:cubicBezTo>
                  <a:pt x="0" y="67"/>
                  <a:pt x="1" y="64"/>
                  <a:pt x="5" y="62"/>
                </a:cubicBezTo>
                <a:cubicBezTo>
                  <a:pt x="8" y="61"/>
                  <a:pt x="9" y="62"/>
                  <a:pt x="9" y="62"/>
                </a:cubicBezTo>
                <a:cubicBezTo>
                  <a:pt x="9" y="0"/>
                  <a:pt x="9" y="0"/>
                  <a:pt x="9" y="0"/>
                </a:cubicBezTo>
                <a:cubicBezTo>
                  <a:pt x="9" y="0"/>
                  <a:pt x="7" y="0"/>
                  <a:pt x="4" y="2"/>
                </a:cubicBezTo>
                <a:cubicBezTo>
                  <a:pt x="1" y="4"/>
                  <a:pt x="0" y="5"/>
                  <a:pt x="0" y="5"/>
                </a:cubicBezTo>
                <a:lnTo>
                  <a:pt x="0" y="67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9" name="Freeform 113"/>
          <p:cNvSpPr>
            <a:spLocks/>
          </p:cNvSpPr>
          <p:nvPr/>
        </p:nvSpPr>
        <p:spPr bwMode="auto">
          <a:xfrm>
            <a:off x="3074410" y="2476080"/>
            <a:ext cx="109537" cy="222250"/>
          </a:xfrm>
          <a:custGeom>
            <a:avLst/>
            <a:gdLst>
              <a:gd name="T0" fmla="*/ 1 w 42"/>
              <a:gd name="T1" fmla="*/ 65 h 86"/>
              <a:gd name="T2" fmla="*/ 40 w 42"/>
              <a:gd name="T3" fmla="*/ 85 h 86"/>
              <a:gd name="T4" fmla="*/ 42 w 42"/>
              <a:gd name="T5" fmla="*/ 83 h 86"/>
              <a:gd name="T6" fmla="*/ 42 w 42"/>
              <a:gd name="T7" fmla="*/ 22 h 86"/>
              <a:gd name="T8" fmla="*/ 42 w 42"/>
              <a:gd name="T9" fmla="*/ 21 h 86"/>
              <a:gd name="T10" fmla="*/ 1 w 42"/>
              <a:gd name="T11" fmla="*/ 1 h 86"/>
              <a:gd name="T12" fmla="*/ 0 w 42"/>
              <a:gd name="T13" fmla="*/ 1 h 86"/>
              <a:gd name="T14" fmla="*/ 0 w 42"/>
              <a:gd name="T15" fmla="*/ 64 h 86"/>
              <a:gd name="T16" fmla="*/ 1 w 42"/>
              <a:gd name="T17" fmla="*/ 65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" h="86">
                <a:moveTo>
                  <a:pt x="1" y="65"/>
                </a:moveTo>
                <a:cubicBezTo>
                  <a:pt x="40" y="85"/>
                  <a:pt x="40" y="85"/>
                  <a:pt x="40" y="85"/>
                </a:cubicBezTo>
                <a:cubicBezTo>
                  <a:pt x="41" y="86"/>
                  <a:pt x="42" y="85"/>
                  <a:pt x="42" y="83"/>
                </a:cubicBezTo>
                <a:cubicBezTo>
                  <a:pt x="42" y="22"/>
                  <a:pt x="42" y="22"/>
                  <a:pt x="42" y="22"/>
                </a:cubicBezTo>
                <a:cubicBezTo>
                  <a:pt x="42" y="22"/>
                  <a:pt x="42" y="21"/>
                  <a:pt x="42" y="21"/>
                </a:cubicBezTo>
                <a:cubicBezTo>
                  <a:pt x="1" y="1"/>
                  <a:pt x="1" y="1"/>
                  <a:pt x="1" y="1"/>
                </a:cubicBezTo>
                <a:cubicBezTo>
                  <a:pt x="0" y="0"/>
                  <a:pt x="0" y="1"/>
                  <a:pt x="0" y="1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4"/>
                  <a:pt x="0" y="65"/>
                  <a:pt x="1" y="65"/>
                </a:cubicBezTo>
                <a:close/>
              </a:path>
            </a:pathLst>
          </a:custGeom>
          <a:solidFill>
            <a:srgbClr val="4E81A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40" name="Freeform 114"/>
          <p:cNvSpPr>
            <a:spLocks/>
          </p:cNvSpPr>
          <p:nvPr/>
        </p:nvSpPr>
        <p:spPr bwMode="auto">
          <a:xfrm>
            <a:off x="3072822" y="2477668"/>
            <a:ext cx="111125" cy="220663"/>
          </a:xfrm>
          <a:custGeom>
            <a:avLst/>
            <a:gdLst>
              <a:gd name="T0" fmla="*/ 0 w 43"/>
              <a:gd name="T1" fmla="*/ 64 h 85"/>
              <a:gd name="T2" fmla="*/ 42 w 43"/>
              <a:gd name="T3" fmla="*/ 85 h 85"/>
              <a:gd name="T4" fmla="*/ 43 w 43"/>
              <a:gd name="T5" fmla="*/ 84 h 85"/>
              <a:gd name="T6" fmla="*/ 43 w 43"/>
              <a:gd name="T7" fmla="*/ 21 h 85"/>
              <a:gd name="T8" fmla="*/ 42 w 43"/>
              <a:gd name="T9" fmla="*/ 21 h 85"/>
              <a:gd name="T10" fmla="*/ 1 w 43"/>
              <a:gd name="T11" fmla="*/ 0 h 85"/>
              <a:gd name="T12" fmla="*/ 1 w 43"/>
              <a:gd name="T13" fmla="*/ 1 h 85"/>
              <a:gd name="T14" fmla="*/ 0 w 43"/>
              <a:gd name="T15" fmla="*/ 63 h 85"/>
              <a:gd name="T16" fmla="*/ 0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0" y="64"/>
                </a:moveTo>
                <a:cubicBezTo>
                  <a:pt x="42" y="85"/>
                  <a:pt x="42" y="85"/>
                  <a:pt x="42" y="85"/>
                </a:cubicBezTo>
                <a:cubicBezTo>
                  <a:pt x="42" y="85"/>
                  <a:pt x="43" y="85"/>
                  <a:pt x="43" y="84"/>
                </a:cubicBezTo>
                <a:cubicBezTo>
                  <a:pt x="43" y="21"/>
                  <a:pt x="43" y="21"/>
                  <a:pt x="43" y="21"/>
                </a:cubicBezTo>
                <a:cubicBezTo>
                  <a:pt x="43" y="21"/>
                  <a:pt x="43" y="21"/>
                  <a:pt x="42" y="21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0" y="64"/>
                  <a:pt x="0" y="64"/>
                </a:cubicBezTo>
                <a:close/>
              </a:path>
            </a:pathLst>
          </a:custGeom>
          <a:solidFill>
            <a:srgbClr val="4A88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41" name="Freeform 115"/>
          <p:cNvSpPr>
            <a:spLocks/>
          </p:cNvSpPr>
          <p:nvPr/>
        </p:nvSpPr>
        <p:spPr bwMode="auto">
          <a:xfrm>
            <a:off x="3183947" y="2518943"/>
            <a:ext cx="23812" cy="179388"/>
          </a:xfrm>
          <a:custGeom>
            <a:avLst/>
            <a:gdLst>
              <a:gd name="T0" fmla="*/ 0 w 9"/>
              <a:gd name="T1" fmla="*/ 69 h 69"/>
              <a:gd name="T2" fmla="*/ 0 w 9"/>
              <a:gd name="T3" fmla="*/ 69 h 69"/>
              <a:gd name="T4" fmla="*/ 1 w 9"/>
              <a:gd name="T5" fmla="*/ 69 h 69"/>
              <a:gd name="T6" fmla="*/ 9 w 9"/>
              <a:gd name="T7" fmla="*/ 64 h 69"/>
              <a:gd name="T8" fmla="*/ 9 w 9"/>
              <a:gd name="T9" fmla="*/ 0 h 69"/>
              <a:gd name="T10" fmla="*/ 0 w 9"/>
              <a:gd name="T11" fmla="*/ 4 h 69"/>
              <a:gd name="T12" fmla="*/ 0 w 9"/>
              <a:gd name="T13" fmla="*/ 6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69">
                <a:moveTo>
                  <a:pt x="0" y="69"/>
                </a:moveTo>
                <a:cubicBezTo>
                  <a:pt x="0" y="69"/>
                  <a:pt x="0" y="69"/>
                  <a:pt x="0" y="69"/>
                </a:cubicBezTo>
                <a:cubicBezTo>
                  <a:pt x="1" y="68"/>
                  <a:pt x="1" y="69"/>
                  <a:pt x="1" y="69"/>
                </a:cubicBezTo>
                <a:cubicBezTo>
                  <a:pt x="9" y="64"/>
                  <a:pt x="9" y="64"/>
                  <a:pt x="9" y="64"/>
                </a:cubicBezTo>
                <a:cubicBezTo>
                  <a:pt x="9" y="0"/>
                  <a:pt x="9" y="0"/>
                  <a:pt x="9" y="0"/>
                </a:cubicBezTo>
                <a:cubicBezTo>
                  <a:pt x="0" y="4"/>
                  <a:pt x="0" y="4"/>
                  <a:pt x="0" y="4"/>
                </a:cubicBezTo>
                <a:lnTo>
                  <a:pt x="0" y="69"/>
                </a:lnTo>
                <a:close/>
              </a:path>
            </a:pathLst>
          </a:custGeom>
          <a:solidFill>
            <a:srgbClr val="4E81A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42" name="Freeform 116"/>
          <p:cNvSpPr>
            <a:spLocks/>
          </p:cNvSpPr>
          <p:nvPr/>
        </p:nvSpPr>
        <p:spPr bwMode="auto">
          <a:xfrm>
            <a:off x="3187122" y="2518943"/>
            <a:ext cx="22225" cy="179388"/>
          </a:xfrm>
          <a:custGeom>
            <a:avLst/>
            <a:gdLst>
              <a:gd name="T0" fmla="*/ 0 w 14"/>
              <a:gd name="T1" fmla="*/ 113 h 113"/>
              <a:gd name="T2" fmla="*/ 14 w 14"/>
              <a:gd name="T3" fmla="*/ 105 h 113"/>
              <a:gd name="T4" fmla="*/ 14 w 14"/>
              <a:gd name="T5" fmla="*/ 0 h 113"/>
              <a:gd name="T6" fmla="*/ 0 w 14"/>
              <a:gd name="T7" fmla="*/ 9 h 113"/>
              <a:gd name="T8" fmla="*/ 0 w 14"/>
              <a:gd name="T9" fmla="*/ 113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113">
                <a:moveTo>
                  <a:pt x="0" y="113"/>
                </a:moveTo>
                <a:lnTo>
                  <a:pt x="14" y="105"/>
                </a:lnTo>
                <a:lnTo>
                  <a:pt x="14" y="0"/>
                </a:lnTo>
                <a:lnTo>
                  <a:pt x="0" y="9"/>
                </a:lnTo>
                <a:lnTo>
                  <a:pt x="0" y="113"/>
                </a:ln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43" name="Freeform 117"/>
          <p:cNvSpPr>
            <a:spLocks/>
          </p:cNvSpPr>
          <p:nvPr/>
        </p:nvSpPr>
        <p:spPr bwMode="auto">
          <a:xfrm>
            <a:off x="3085522" y="2525293"/>
            <a:ext cx="88900" cy="176213"/>
          </a:xfrm>
          <a:custGeom>
            <a:avLst/>
            <a:gdLst>
              <a:gd name="T0" fmla="*/ 0 w 34"/>
              <a:gd name="T1" fmla="*/ 51 h 68"/>
              <a:gd name="T2" fmla="*/ 0 w 34"/>
              <a:gd name="T3" fmla="*/ 51 h 68"/>
              <a:gd name="T4" fmla="*/ 32 w 34"/>
              <a:gd name="T5" fmla="*/ 68 h 68"/>
              <a:gd name="T6" fmla="*/ 34 w 34"/>
              <a:gd name="T7" fmla="*/ 67 h 68"/>
              <a:gd name="T8" fmla="*/ 34 w 34"/>
              <a:gd name="T9" fmla="*/ 18 h 68"/>
              <a:gd name="T10" fmla="*/ 32 w 34"/>
              <a:gd name="T11" fmla="*/ 16 h 68"/>
              <a:gd name="T12" fmla="*/ 0 w 34"/>
              <a:gd name="T13" fmla="*/ 0 h 68"/>
              <a:gd name="T14" fmla="*/ 0 w 34"/>
              <a:gd name="T15" fmla="*/ 1 h 68"/>
              <a:gd name="T16" fmla="*/ 0 w 34"/>
              <a:gd name="T17" fmla="*/ 51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" h="68">
                <a:moveTo>
                  <a:pt x="0" y="51"/>
                </a:moveTo>
                <a:cubicBezTo>
                  <a:pt x="0" y="51"/>
                  <a:pt x="0" y="51"/>
                  <a:pt x="0" y="51"/>
                </a:cubicBezTo>
                <a:cubicBezTo>
                  <a:pt x="32" y="68"/>
                  <a:pt x="32" y="68"/>
                  <a:pt x="32" y="68"/>
                </a:cubicBezTo>
                <a:cubicBezTo>
                  <a:pt x="33" y="68"/>
                  <a:pt x="34" y="67"/>
                  <a:pt x="34" y="67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7"/>
                  <a:pt x="33" y="17"/>
                  <a:pt x="32" y="16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1"/>
                </a:cubicBezTo>
                <a:lnTo>
                  <a:pt x="0" y="51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44" name="Freeform 118"/>
          <p:cNvSpPr>
            <a:spLocks/>
          </p:cNvSpPr>
          <p:nvPr/>
        </p:nvSpPr>
        <p:spPr bwMode="auto">
          <a:xfrm>
            <a:off x="3082347" y="2526880"/>
            <a:ext cx="88900" cy="174625"/>
          </a:xfrm>
          <a:custGeom>
            <a:avLst/>
            <a:gdLst>
              <a:gd name="T0" fmla="*/ 0 w 34"/>
              <a:gd name="T1" fmla="*/ 51 h 67"/>
              <a:gd name="T2" fmla="*/ 32 w 34"/>
              <a:gd name="T3" fmla="*/ 67 h 67"/>
              <a:gd name="T4" fmla="*/ 34 w 34"/>
              <a:gd name="T5" fmla="*/ 65 h 67"/>
              <a:gd name="T6" fmla="*/ 34 w 34"/>
              <a:gd name="T7" fmla="*/ 17 h 67"/>
              <a:gd name="T8" fmla="*/ 33 w 34"/>
              <a:gd name="T9" fmla="*/ 16 h 67"/>
              <a:gd name="T10" fmla="*/ 1 w 34"/>
              <a:gd name="T11" fmla="*/ 0 h 67"/>
              <a:gd name="T12" fmla="*/ 1 w 34"/>
              <a:gd name="T13" fmla="*/ 0 h 67"/>
              <a:gd name="T14" fmla="*/ 0 w 34"/>
              <a:gd name="T15" fmla="*/ 50 h 67"/>
              <a:gd name="T16" fmla="*/ 0 w 34"/>
              <a:gd name="T17" fmla="*/ 51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" h="67">
                <a:moveTo>
                  <a:pt x="0" y="51"/>
                </a:moveTo>
                <a:cubicBezTo>
                  <a:pt x="32" y="67"/>
                  <a:pt x="32" y="67"/>
                  <a:pt x="32" y="67"/>
                </a:cubicBezTo>
                <a:cubicBezTo>
                  <a:pt x="33" y="67"/>
                  <a:pt x="34" y="66"/>
                  <a:pt x="34" y="65"/>
                </a:cubicBezTo>
                <a:cubicBezTo>
                  <a:pt x="34" y="17"/>
                  <a:pt x="34" y="17"/>
                  <a:pt x="34" y="17"/>
                </a:cubicBezTo>
                <a:cubicBezTo>
                  <a:pt x="34" y="17"/>
                  <a:pt x="34" y="16"/>
                  <a:pt x="33" y="16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cubicBezTo>
                  <a:pt x="0" y="50"/>
                  <a:pt x="0" y="50"/>
                  <a:pt x="0" y="50"/>
                </a:cubicBezTo>
                <a:cubicBezTo>
                  <a:pt x="0" y="50"/>
                  <a:pt x="0" y="51"/>
                  <a:pt x="0" y="5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45" name="Freeform 119"/>
          <p:cNvSpPr>
            <a:spLocks/>
          </p:cNvSpPr>
          <p:nvPr/>
        </p:nvSpPr>
        <p:spPr bwMode="auto">
          <a:xfrm>
            <a:off x="3064885" y="2530055"/>
            <a:ext cx="103187" cy="52388"/>
          </a:xfrm>
          <a:custGeom>
            <a:avLst/>
            <a:gdLst>
              <a:gd name="T0" fmla="*/ 0 w 65"/>
              <a:gd name="T1" fmla="*/ 6 h 33"/>
              <a:gd name="T2" fmla="*/ 52 w 65"/>
              <a:gd name="T3" fmla="*/ 33 h 33"/>
              <a:gd name="T4" fmla="*/ 65 w 65"/>
              <a:gd name="T5" fmla="*/ 26 h 33"/>
              <a:gd name="T6" fmla="*/ 13 w 65"/>
              <a:gd name="T7" fmla="*/ 0 h 33"/>
              <a:gd name="T8" fmla="*/ 0 w 65"/>
              <a:gd name="T9" fmla="*/ 6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5" h="33">
                <a:moveTo>
                  <a:pt x="0" y="6"/>
                </a:moveTo>
                <a:lnTo>
                  <a:pt x="52" y="33"/>
                </a:lnTo>
                <a:lnTo>
                  <a:pt x="65" y="26"/>
                </a:lnTo>
                <a:lnTo>
                  <a:pt x="13" y="0"/>
                </a:lnTo>
                <a:lnTo>
                  <a:pt x="0" y="6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46" name="Freeform 120"/>
          <p:cNvSpPr>
            <a:spLocks/>
          </p:cNvSpPr>
          <p:nvPr/>
        </p:nvSpPr>
        <p:spPr bwMode="auto">
          <a:xfrm>
            <a:off x="3147435" y="2571330"/>
            <a:ext cx="20637" cy="138113"/>
          </a:xfrm>
          <a:custGeom>
            <a:avLst/>
            <a:gdLst>
              <a:gd name="T0" fmla="*/ 0 w 8"/>
              <a:gd name="T1" fmla="*/ 53 h 53"/>
              <a:gd name="T2" fmla="*/ 5 w 8"/>
              <a:gd name="T3" fmla="*/ 49 h 53"/>
              <a:gd name="T4" fmla="*/ 8 w 8"/>
              <a:gd name="T5" fmla="*/ 49 h 53"/>
              <a:gd name="T6" fmla="*/ 8 w 8"/>
              <a:gd name="T7" fmla="*/ 0 h 53"/>
              <a:gd name="T8" fmla="*/ 3 w 8"/>
              <a:gd name="T9" fmla="*/ 2 h 53"/>
              <a:gd name="T10" fmla="*/ 0 w 8"/>
              <a:gd name="T11" fmla="*/ 4 h 53"/>
              <a:gd name="T12" fmla="*/ 0 w 8"/>
              <a:gd name="T13" fmla="*/ 53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53">
                <a:moveTo>
                  <a:pt x="0" y="53"/>
                </a:moveTo>
                <a:cubicBezTo>
                  <a:pt x="0" y="53"/>
                  <a:pt x="1" y="51"/>
                  <a:pt x="5" y="49"/>
                </a:cubicBezTo>
                <a:cubicBezTo>
                  <a:pt x="7" y="48"/>
                  <a:pt x="8" y="49"/>
                  <a:pt x="8" y="49"/>
                </a:cubicBezTo>
                <a:cubicBezTo>
                  <a:pt x="8" y="0"/>
                  <a:pt x="8" y="0"/>
                  <a:pt x="8" y="0"/>
                </a:cubicBezTo>
                <a:cubicBezTo>
                  <a:pt x="8" y="0"/>
                  <a:pt x="6" y="0"/>
                  <a:pt x="3" y="2"/>
                </a:cubicBezTo>
                <a:cubicBezTo>
                  <a:pt x="1" y="3"/>
                  <a:pt x="0" y="4"/>
                  <a:pt x="0" y="4"/>
                </a:cubicBezTo>
                <a:lnTo>
                  <a:pt x="0" y="53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47" name="Freeform 121"/>
          <p:cNvSpPr>
            <a:spLocks/>
          </p:cNvSpPr>
          <p:nvPr/>
        </p:nvSpPr>
        <p:spPr bwMode="auto">
          <a:xfrm>
            <a:off x="3064885" y="2537993"/>
            <a:ext cx="87312" cy="176213"/>
          </a:xfrm>
          <a:custGeom>
            <a:avLst/>
            <a:gdLst>
              <a:gd name="T0" fmla="*/ 0 w 34"/>
              <a:gd name="T1" fmla="*/ 51 h 68"/>
              <a:gd name="T2" fmla="*/ 32 w 34"/>
              <a:gd name="T3" fmla="*/ 68 h 68"/>
              <a:gd name="T4" fmla="*/ 34 w 34"/>
              <a:gd name="T5" fmla="*/ 66 h 68"/>
              <a:gd name="T6" fmla="*/ 34 w 34"/>
              <a:gd name="T7" fmla="*/ 17 h 68"/>
              <a:gd name="T8" fmla="*/ 33 w 34"/>
              <a:gd name="T9" fmla="*/ 16 h 68"/>
              <a:gd name="T10" fmla="*/ 0 w 34"/>
              <a:gd name="T11" fmla="*/ 0 h 68"/>
              <a:gd name="T12" fmla="*/ 0 w 34"/>
              <a:gd name="T13" fmla="*/ 0 h 68"/>
              <a:gd name="T14" fmla="*/ 0 w 34"/>
              <a:gd name="T15" fmla="*/ 50 h 68"/>
              <a:gd name="T16" fmla="*/ 0 w 34"/>
              <a:gd name="T17" fmla="*/ 51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" h="68">
                <a:moveTo>
                  <a:pt x="0" y="51"/>
                </a:moveTo>
                <a:cubicBezTo>
                  <a:pt x="32" y="68"/>
                  <a:pt x="32" y="68"/>
                  <a:pt x="32" y="68"/>
                </a:cubicBezTo>
                <a:cubicBezTo>
                  <a:pt x="32" y="68"/>
                  <a:pt x="34" y="67"/>
                  <a:pt x="34" y="66"/>
                </a:cubicBezTo>
                <a:cubicBezTo>
                  <a:pt x="34" y="17"/>
                  <a:pt x="34" y="17"/>
                  <a:pt x="34" y="17"/>
                </a:cubicBezTo>
                <a:cubicBezTo>
                  <a:pt x="34" y="17"/>
                  <a:pt x="34" y="17"/>
                  <a:pt x="33" y="16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0"/>
                  <a:pt x="0" y="50"/>
                  <a:pt x="0" y="50"/>
                </a:cubicBezTo>
                <a:cubicBezTo>
                  <a:pt x="0" y="51"/>
                  <a:pt x="0" y="51"/>
                  <a:pt x="0" y="5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48" name="Freeform 122"/>
          <p:cNvSpPr>
            <a:spLocks/>
          </p:cNvSpPr>
          <p:nvPr/>
        </p:nvSpPr>
        <p:spPr bwMode="auto">
          <a:xfrm>
            <a:off x="3061710" y="2537993"/>
            <a:ext cx="88900" cy="176213"/>
          </a:xfrm>
          <a:custGeom>
            <a:avLst/>
            <a:gdLst>
              <a:gd name="T0" fmla="*/ 0 w 34"/>
              <a:gd name="T1" fmla="*/ 51 h 68"/>
              <a:gd name="T2" fmla="*/ 33 w 34"/>
              <a:gd name="T3" fmla="*/ 68 h 68"/>
              <a:gd name="T4" fmla="*/ 34 w 34"/>
              <a:gd name="T5" fmla="*/ 67 h 68"/>
              <a:gd name="T6" fmla="*/ 34 w 34"/>
              <a:gd name="T7" fmla="*/ 17 h 68"/>
              <a:gd name="T8" fmla="*/ 34 w 34"/>
              <a:gd name="T9" fmla="*/ 17 h 68"/>
              <a:gd name="T10" fmla="*/ 1 w 34"/>
              <a:gd name="T11" fmla="*/ 1 h 68"/>
              <a:gd name="T12" fmla="*/ 1 w 34"/>
              <a:gd name="T13" fmla="*/ 1 h 68"/>
              <a:gd name="T14" fmla="*/ 0 w 34"/>
              <a:gd name="T15" fmla="*/ 51 h 68"/>
              <a:gd name="T16" fmla="*/ 0 w 34"/>
              <a:gd name="T17" fmla="*/ 51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" h="68">
                <a:moveTo>
                  <a:pt x="0" y="51"/>
                </a:moveTo>
                <a:cubicBezTo>
                  <a:pt x="33" y="68"/>
                  <a:pt x="33" y="68"/>
                  <a:pt x="33" y="68"/>
                </a:cubicBezTo>
                <a:cubicBezTo>
                  <a:pt x="34" y="68"/>
                  <a:pt x="34" y="68"/>
                  <a:pt x="34" y="67"/>
                </a:cubicBezTo>
                <a:cubicBezTo>
                  <a:pt x="34" y="17"/>
                  <a:pt x="34" y="17"/>
                  <a:pt x="34" y="17"/>
                </a:cubicBezTo>
                <a:cubicBezTo>
                  <a:pt x="34" y="17"/>
                  <a:pt x="34" y="17"/>
                  <a:pt x="34" y="17"/>
                </a:cubicBezTo>
                <a:cubicBezTo>
                  <a:pt x="1" y="1"/>
                  <a:pt x="1" y="1"/>
                  <a:pt x="1" y="1"/>
                </a:cubicBezTo>
                <a:cubicBezTo>
                  <a:pt x="1" y="0"/>
                  <a:pt x="1" y="0"/>
                  <a:pt x="1" y="1"/>
                </a:cubicBezTo>
                <a:cubicBezTo>
                  <a:pt x="0" y="51"/>
                  <a:pt x="0" y="51"/>
                  <a:pt x="0" y="51"/>
                </a:cubicBezTo>
                <a:cubicBezTo>
                  <a:pt x="0" y="51"/>
                  <a:pt x="0" y="51"/>
                  <a:pt x="0" y="5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49" name="Freeform 123"/>
          <p:cNvSpPr>
            <a:spLocks/>
          </p:cNvSpPr>
          <p:nvPr/>
        </p:nvSpPr>
        <p:spPr bwMode="auto">
          <a:xfrm>
            <a:off x="3150610" y="2571330"/>
            <a:ext cx="20637" cy="142875"/>
          </a:xfrm>
          <a:custGeom>
            <a:avLst/>
            <a:gdLst>
              <a:gd name="T0" fmla="*/ 0 w 8"/>
              <a:gd name="T1" fmla="*/ 55 h 55"/>
              <a:gd name="T2" fmla="*/ 0 w 8"/>
              <a:gd name="T3" fmla="*/ 55 h 55"/>
              <a:gd name="T4" fmla="*/ 1 w 8"/>
              <a:gd name="T5" fmla="*/ 55 h 55"/>
              <a:gd name="T6" fmla="*/ 8 w 8"/>
              <a:gd name="T7" fmla="*/ 51 h 55"/>
              <a:gd name="T8" fmla="*/ 8 w 8"/>
              <a:gd name="T9" fmla="*/ 0 h 55"/>
              <a:gd name="T10" fmla="*/ 0 w 8"/>
              <a:gd name="T11" fmla="*/ 4 h 55"/>
              <a:gd name="T12" fmla="*/ 0 w 8"/>
              <a:gd name="T13" fmla="*/ 55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55">
                <a:moveTo>
                  <a:pt x="0" y="55"/>
                </a:moveTo>
                <a:cubicBezTo>
                  <a:pt x="0" y="55"/>
                  <a:pt x="0" y="55"/>
                  <a:pt x="0" y="55"/>
                </a:cubicBezTo>
                <a:cubicBezTo>
                  <a:pt x="1" y="55"/>
                  <a:pt x="1" y="55"/>
                  <a:pt x="1" y="55"/>
                </a:cubicBezTo>
                <a:cubicBezTo>
                  <a:pt x="8" y="51"/>
                  <a:pt x="8" y="51"/>
                  <a:pt x="8" y="51"/>
                </a:cubicBezTo>
                <a:cubicBezTo>
                  <a:pt x="8" y="0"/>
                  <a:pt x="8" y="0"/>
                  <a:pt x="8" y="0"/>
                </a:cubicBezTo>
                <a:cubicBezTo>
                  <a:pt x="0" y="4"/>
                  <a:pt x="0" y="4"/>
                  <a:pt x="0" y="4"/>
                </a:cubicBezTo>
                <a:lnTo>
                  <a:pt x="0" y="55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0" name="Freeform 124"/>
          <p:cNvSpPr>
            <a:spLocks/>
          </p:cNvSpPr>
          <p:nvPr/>
        </p:nvSpPr>
        <p:spPr bwMode="auto">
          <a:xfrm>
            <a:off x="3152197" y="2571330"/>
            <a:ext cx="22225" cy="142875"/>
          </a:xfrm>
          <a:custGeom>
            <a:avLst/>
            <a:gdLst>
              <a:gd name="T0" fmla="*/ 0 w 14"/>
              <a:gd name="T1" fmla="*/ 90 h 90"/>
              <a:gd name="T2" fmla="*/ 14 w 14"/>
              <a:gd name="T3" fmla="*/ 84 h 90"/>
              <a:gd name="T4" fmla="*/ 14 w 14"/>
              <a:gd name="T5" fmla="*/ 0 h 90"/>
              <a:gd name="T6" fmla="*/ 0 w 14"/>
              <a:gd name="T7" fmla="*/ 7 h 90"/>
              <a:gd name="T8" fmla="*/ 0 w 14"/>
              <a:gd name="T9" fmla="*/ 9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90">
                <a:moveTo>
                  <a:pt x="0" y="90"/>
                </a:moveTo>
                <a:lnTo>
                  <a:pt x="14" y="84"/>
                </a:lnTo>
                <a:lnTo>
                  <a:pt x="14" y="0"/>
                </a:lnTo>
                <a:lnTo>
                  <a:pt x="0" y="7"/>
                </a:lnTo>
                <a:lnTo>
                  <a:pt x="0" y="9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1" name="Freeform 125"/>
          <p:cNvSpPr>
            <a:spLocks/>
          </p:cNvSpPr>
          <p:nvPr/>
        </p:nvSpPr>
        <p:spPr bwMode="auto">
          <a:xfrm>
            <a:off x="3036310" y="2496718"/>
            <a:ext cx="111125" cy="220663"/>
          </a:xfrm>
          <a:custGeom>
            <a:avLst/>
            <a:gdLst>
              <a:gd name="T0" fmla="*/ 0 w 43"/>
              <a:gd name="T1" fmla="*/ 63 h 85"/>
              <a:gd name="T2" fmla="*/ 1 w 43"/>
              <a:gd name="T3" fmla="*/ 64 h 85"/>
              <a:gd name="T4" fmla="*/ 41 w 43"/>
              <a:gd name="T5" fmla="*/ 85 h 85"/>
              <a:gd name="T6" fmla="*/ 43 w 43"/>
              <a:gd name="T7" fmla="*/ 84 h 85"/>
              <a:gd name="T8" fmla="*/ 43 w 43"/>
              <a:gd name="T9" fmla="*/ 23 h 85"/>
              <a:gd name="T10" fmla="*/ 41 w 43"/>
              <a:gd name="T11" fmla="*/ 20 h 85"/>
              <a:gd name="T12" fmla="*/ 1 w 43"/>
              <a:gd name="T13" fmla="*/ 0 h 85"/>
              <a:gd name="T14" fmla="*/ 0 w 43"/>
              <a:gd name="T15" fmla="*/ 0 h 85"/>
              <a:gd name="T16" fmla="*/ 0 w 43"/>
              <a:gd name="T17" fmla="*/ 63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0" y="63"/>
                </a:moveTo>
                <a:cubicBezTo>
                  <a:pt x="0" y="64"/>
                  <a:pt x="0" y="64"/>
                  <a:pt x="1" y="64"/>
                </a:cubicBezTo>
                <a:cubicBezTo>
                  <a:pt x="41" y="85"/>
                  <a:pt x="41" y="85"/>
                  <a:pt x="41" y="85"/>
                </a:cubicBezTo>
                <a:cubicBezTo>
                  <a:pt x="42" y="85"/>
                  <a:pt x="43" y="84"/>
                  <a:pt x="43" y="84"/>
                </a:cubicBezTo>
                <a:cubicBezTo>
                  <a:pt x="43" y="23"/>
                  <a:pt x="43" y="23"/>
                  <a:pt x="43" y="23"/>
                </a:cubicBezTo>
                <a:cubicBezTo>
                  <a:pt x="43" y="22"/>
                  <a:pt x="42" y="20"/>
                  <a:pt x="41" y="2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0"/>
                  <a:pt x="0" y="0"/>
                </a:cubicBezTo>
                <a:lnTo>
                  <a:pt x="0" y="63"/>
                </a:lnTo>
                <a:close/>
              </a:path>
            </a:pathLst>
          </a:custGeom>
          <a:solidFill>
            <a:srgbClr val="DE93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2" name="Freeform 126"/>
          <p:cNvSpPr>
            <a:spLocks/>
          </p:cNvSpPr>
          <p:nvPr/>
        </p:nvSpPr>
        <p:spPr bwMode="auto">
          <a:xfrm>
            <a:off x="3033135" y="2496718"/>
            <a:ext cx="112712" cy="220663"/>
          </a:xfrm>
          <a:custGeom>
            <a:avLst/>
            <a:gdLst>
              <a:gd name="T0" fmla="*/ 1 w 43"/>
              <a:gd name="T1" fmla="*/ 65 h 85"/>
              <a:gd name="T2" fmla="*/ 41 w 43"/>
              <a:gd name="T3" fmla="*/ 85 h 85"/>
              <a:gd name="T4" fmla="*/ 43 w 43"/>
              <a:gd name="T5" fmla="*/ 83 h 85"/>
              <a:gd name="T6" fmla="*/ 43 w 43"/>
              <a:gd name="T7" fmla="*/ 23 h 85"/>
              <a:gd name="T8" fmla="*/ 42 w 43"/>
              <a:gd name="T9" fmla="*/ 21 h 85"/>
              <a:gd name="T10" fmla="*/ 2 w 43"/>
              <a:gd name="T11" fmla="*/ 0 h 85"/>
              <a:gd name="T12" fmla="*/ 1 w 43"/>
              <a:gd name="T13" fmla="*/ 1 h 85"/>
              <a:gd name="T14" fmla="*/ 0 w 43"/>
              <a:gd name="T15" fmla="*/ 64 h 85"/>
              <a:gd name="T16" fmla="*/ 1 w 43"/>
              <a:gd name="T17" fmla="*/ 65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1" y="65"/>
                </a:moveTo>
                <a:cubicBezTo>
                  <a:pt x="41" y="85"/>
                  <a:pt x="41" y="85"/>
                  <a:pt x="41" y="85"/>
                </a:cubicBezTo>
                <a:cubicBezTo>
                  <a:pt x="42" y="85"/>
                  <a:pt x="43" y="84"/>
                  <a:pt x="43" y="83"/>
                </a:cubicBezTo>
                <a:cubicBezTo>
                  <a:pt x="43" y="23"/>
                  <a:pt x="43" y="23"/>
                  <a:pt x="43" y="23"/>
                </a:cubicBezTo>
                <a:cubicBezTo>
                  <a:pt x="43" y="22"/>
                  <a:pt x="43" y="21"/>
                  <a:pt x="42" y="21"/>
                </a:cubicBezTo>
                <a:cubicBezTo>
                  <a:pt x="2" y="0"/>
                  <a:pt x="2" y="0"/>
                  <a:pt x="2" y="0"/>
                </a:cubicBezTo>
                <a:cubicBezTo>
                  <a:pt x="1" y="0"/>
                  <a:pt x="1" y="1"/>
                  <a:pt x="1" y="1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4"/>
                  <a:pt x="1" y="64"/>
                  <a:pt x="1" y="65"/>
                </a:cubicBezTo>
                <a:close/>
              </a:path>
            </a:pathLst>
          </a:custGeom>
          <a:solidFill>
            <a:srgbClr val="CD91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3" name="Freeform 127"/>
          <p:cNvSpPr>
            <a:spLocks/>
          </p:cNvSpPr>
          <p:nvPr/>
        </p:nvSpPr>
        <p:spPr bwMode="auto">
          <a:xfrm>
            <a:off x="3012497" y="2501480"/>
            <a:ext cx="130175" cy="65088"/>
          </a:xfrm>
          <a:custGeom>
            <a:avLst/>
            <a:gdLst>
              <a:gd name="T0" fmla="*/ 0 w 82"/>
              <a:gd name="T1" fmla="*/ 8 h 41"/>
              <a:gd name="T2" fmla="*/ 66 w 82"/>
              <a:gd name="T3" fmla="*/ 41 h 41"/>
              <a:gd name="T4" fmla="*/ 82 w 82"/>
              <a:gd name="T5" fmla="*/ 33 h 41"/>
              <a:gd name="T6" fmla="*/ 16 w 82"/>
              <a:gd name="T7" fmla="*/ 0 h 41"/>
              <a:gd name="T8" fmla="*/ 0 w 82"/>
              <a:gd name="T9" fmla="*/ 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" h="41">
                <a:moveTo>
                  <a:pt x="0" y="8"/>
                </a:moveTo>
                <a:lnTo>
                  <a:pt x="66" y="41"/>
                </a:lnTo>
                <a:lnTo>
                  <a:pt x="82" y="33"/>
                </a:lnTo>
                <a:lnTo>
                  <a:pt x="16" y="0"/>
                </a:lnTo>
                <a:lnTo>
                  <a:pt x="0" y="8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4" name="Freeform 128"/>
          <p:cNvSpPr>
            <a:spLocks/>
          </p:cNvSpPr>
          <p:nvPr/>
        </p:nvSpPr>
        <p:spPr bwMode="auto">
          <a:xfrm>
            <a:off x="3117272" y="2553868"/>
            <a:ext cx="25400" cy="173038"/>
          </a:xfrm>
          <a:custGeom>
            <a:avLst/>
            <a:gdLst>
              <a:gd name="T0" fmla="*/ 0 w 10"/>
              <a:gd name="T1" fmla="*/ 67 h 67"/>
              <a:gd name="T2" fmla="*/ 6 w 10"/>
              <a:gd name="T3" fmla="*/ 62 h 67"/>
              <a:gd name="T4" fmla="*/ 10 w 10"/>
              <a:gd name="T5" fmla="*/ 62 h 67"/>
              <a:gd name="T6" fmla="*/ 10 w 10"/>
              <a:gd name="T7" fmla="*/ 0 h 67"/>
              <a:gd name="T8" fmla="*/ 4 w 10"/>
              <a:gd name="T9" fmla="*/ 2 h 67"/>
              <a:gd name="T10" fmla="*/ 0 w 10"/>
              <a:gd name="T11" fmla="*/ 5 h 67"/>
              <a:gd name="T12" fmla="*/ 0 w 10"/>
              <a:gd name="T13" fmla="*/ 67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67">
                <a:moveTo>
                  <a:pt x="0" y="67"/>
                </a:moveTo>
                <a:cubicBezTo>
                  <a:pt x="0" y="67"/>
                  <a:pt x="2" y="64"/>
                  <a:pt x="6" y="62"/>
                </a:cubicBezTo>
                <a:cubicBezTo>
                  <a:pt x="8" y="61"/>
                  <a:pt x="10" y="62"/>
                  <a:pt x="10" y="62"/>
                </a:cubicBezTo>
                <a:cubicBezTo>
                  <a:pt x="10" y="0"/>
                  <a:pt x="10" y="0"/>
                  <a:pt x="10" y="0"/>
                </a:cubicBezTo>
                <a:cubicBezTo>
                  <a:pt x="10" y="0"/>
                  <a:pt x="8" y="0"/>
                  <a:pt x="4" y="2"/>
                </a:cubicBezTo>
                <a:cubicBezTo>
                  <a:pt x="1" y="4"/>
                  <a:pt x="0" y="5"/>
                  <a:pt x="0" y="5"/>
                </a:cubicBezTo>
                <a:lnTo>
                  <a:pt x="0" y="67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5" name="Freeform 129"/>
          <p:cNvSpPr>
            <a:spLocks/>
          </p:cNvSpPr>
          <p:nvPr/>
        </p:nvSpPr>
        <p:spPr bwMode="auto">
          <a:xfrm>
            <a:off x="3009322" y="2511005"/>
            <a:ext cx="112712" cy="222250"/>
          </a:xfrm>
          <a:custGeom>
            <a:avLst/>
            <a:gdLst>
              <a:gd name="T0" fmla="*/ 1 w 43"/>
              <a:gd name="T1" fmla="*/ 64 h 85"/>
              <a:gd name="T2" fmla="*/ 41 w 43"/>
              <a:gd name="T3" fmla="*/ 85 h 85"/>
              <a:gd name="T4" fmla="*/ 43 w 43"/>
              <a:gd name="T5" fmla="*/ 83 h 85"/>
              <a:gd name="T6" fmla="*/ 43 w 43"/>
              <a:gd name="T7" fmla="*/ 21 h 85"/>
              <a:gd name="T8" fmla="*/ 43 w 43"/>
              <a:gd name="T9" fmla="*/ 21 h 85"/>
              <a:gd name="T10" fmla="*/ 1 w 43"/>
              <a:gd name="T11" fmla="*/ 0 h 85"/>
              <a:gd name="T12" fmla="*/ 0 w 43"/>
              <a:gd name="T13" fmla="*/ 0 h 85"/>
              <a:gd name="T14" fmla="*/ 0 w 43"/>
              <a:gd name="T15" fmla="*/ 63 h 85"/>
              <a:gd name="T16" fmla="*/ 1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1" y="64"/>
                </a:moveTo>
                <a:cubicBezTo>
                  <a:pt x="41" y="85"/>
                  <a:pt x="41" y="85"/>
                  <a:pt x="41" y="85"/>
                </a:cubicBezTo>
                <a:cubicBezTo>
                  <a:pt x="42" y="85"/>
                  <a:pt x="43" y="84"/>
                  <a:pt x="43" y="83"/>
                </a:cubicBezTo>
                <a:cubicBezTo>
                  <a:pt x="43" y="21"/>
                  <a:pt x="43" y="21"/>
                  <a:pt x="43" y="21"/>
                </a:cubicBezTo>
                <a:cubicBezTo>
                  <a:pt x="43" y="21"/>
                  <a:pt x="43" y="21"/>
                  <a:pt x="43" y="21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0"/>
                  <a:pt x="0" y="0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3"/>
                  <a:pt x="0" y="64"/>
                  <a:pt x="1" y="64"/>
                </a:cubicBezTo>
                <a:close/>
              </a:path>
            </a:pathLst>
          </a:custGeom>
          <a:solidFill>
            <a:srgbClr val="CD91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6" name="Freeform 130"/>
          <p:cNvSpPr>
            <a:spLocks/>
          </p:cNvSpPr>
          <p:nvPr/>
        </p:nvSpPr>
        <p:spPr bwMode="auto">
          <a:xfrm>
            <a:off x="3007735" y="2511005"/>
            <a:ext cx="111125" cy="222250"/>
          </a:xfrm>
          <a:custGeom>
            <a:avLst/>
            <a:gdLst>
              <a:gd name="T0" fmla="*/ 1 w 43"/>
              <a:gd name="T1" fmla="*/ 65 h 85"/>
              <a:gd name="T2" fmla="*/ 42 w 43"/>
              <a:gd name="T3" fmla="*/ 85 h 85"/>
              <a:gd name="T4" fmla="*/ 43 w 43"/>
              <a:gd name="T5" fmla="*/ 85 h 85"/>
              <a:gd name="T6" fmla="*/ 43 w 43"/>
              <a:gd name="T7" fmla="*/ 22 h 85"/>
              <a:gd name="T8" fmla="*/ 43 w 43"/>
              <a:gd name="T9" fmla="*/ 21 h 85"/>
              <a:gd name="T10" fmla="*/ 2 w 43"/>
              <a:gd name="T11" fmla="*/ 1 h 85"/>
              <a:gd name="T12" fmla="*/ 1 w 43"/>
              <a:gd name="T13" fmla="*/ 1 h 85"/>
              <a:gd name="T14" fmla="*/ 0 w 43"/>
              <a:gd name="T15" fmla="*/ 64 h 85"/>
              <a:gd name="T16" fmla="*/ 1 w 43"/>
              <a:gd name="T17" fmla="*/ 65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1" y="65"/>
                </a:moveTo>
                <a:cubicBezTo>
                  <a:pt x="42" y="85"/>
                  <a:pt x="42" y="85"/>
                  <a:pt x="42" y="85"/>
                </a:cubicBezTo>
                <a:cubicBezTo>
                  <a:pt x="43" y="85"/>
                  <a:pt x="43" y="85"/>
                  <a:pt x="43" y="85"/>
                </a:cubicBezTo>
                <a:cubicBezTo>
                  <a:pt x="43" y="22"/>
                  <a:pt x="43" y="22"/>
                  <a:pt x="43" y="22"/>
                </a:cubicBezTo>
                <a:cubicBezTo>
                  <a:pt x="43" y="21"/>
                  <a:pt x="43" y="21"/>
                  <a:pt x="43" y="21"/>
                </a:cubicBezTo>
                <a:cubicBezTo>
                  <a:pt x="2" y="1"/>
                  <a:pt x="2" y="1"/>
                  <a:pt x="2" y="1"/>
                </a:cubicBezTo>
                <a:cubicBezTo>
                  <a:pt x="1" y="0"/>
                  <a:pt x="1" y="0"/>
                  <a:pt x="1" y="1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4"/>
                  <a:pt x="1" y="64"/>
                  <a:pt x="1" y="65"/>
                </a:cubicBezTo>
                <a:close/>
              </a:path>
            </a:pathLst>
          </a:custGeom>
          <a:solidFill>
            <a:srgbClr val="DE93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7" name="Freeform 131"/>
          <p:cNvSpPr>
            <a:spLocks/>
          </p:cNvSpPr>
          <p:nvPr/>
        </p:nvSpPr>
        <p:spPr bwMode="auto">
          <a:xfrm>
            <a:off x="3118860" y="2553868"/>
            <a:ext cx="26987" cy="179388"/>
          </a:xfrm>
          <a:custGeom>
            <a:avLst/>
            <a:gdLst>
              <a:gd name="T0" fmla="*/ 0 w 10"/>
              <a:gd name="T1" fmla="*/ 69 h 69"/>
              <a:gd name="T2" fmla="*/ 1 w 10"/>
              <a:gd name="T3" fmla="*/ 69 h 69"/>
              <a:gd name="T4" fmla="*/ 1 w 10"/>
              <a:gd name="T5" fmla="*/ 69 h 69"/>
              <a:gd name="T6" fmla="*/ 10 w 10"/>
              <a:gd name="T7" fmla="*/ 64 h 69"/>
              <a:gd name="T8" fmla="*/ 10 w 10"/>
              <a:gd name="T9" fmla="*/ 0 h 69"/>
              <a:gd name="T10" fmla="*/ 0 w 10"/>
              <a:gd name="T11" fmla="*/ 5 h 69"/>
              <a:gd name="T12" fmla="*/ 0 w 10"/>
              <a:gd name="T13" fmla="*/ 6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69">
                <a:moveTo>
                  <a:pt x="0" y="69"/>
                </a:moveTo>
                <a:cubicBezTo>
                  <a:pt x="0" y="69"/>
                  <a:pt x="0" y="69"/>
                  <a:pt x="1" y="69"/>
                </a:cubicBezTo>
                <a:cubicBezTo>
                  <a:pt x="1" y="69"/>
                  <a:pt x="1" y="69"/>
                  <a:pt x="1" y="69"/>
                </a:cubicBezTo>
                <a:cubicBezTo>
                  <a:pt x="10" y="64"/>
                  <a:pt x="10" y="64"/>
                  <a:pt x="10" y="64"/>
                </a:cubicBezTo>
                <a:cubicBezTo>
                  <a:pt x="10" y="0"/>
                  <a:pt x="10" y="0"/>
                  <a:pt x="10" y="0"/>
                </a:cubicBezTo>
                <a:cubicBezTo>
                  <a:pt x="0" y="5"/>
                  <a:pt x="0" y="5"/>
                  <a:pt x="0" y="5"/>
                </a:cubicBezTo>
                <a:lnTo>
                  <a:pt x="0" y="69"/>
                </a:lnTo>
                <a:close/>
              </a:path>
            </a:pathLst>
          </a:custGeom>
          <a:solidFill>
            <a:srgbClr val="CD91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8" name="Freeform 132"/>
          <p:cNvSpPr>
            <a:spLocks/>
          </p:cNvSpPr>
          <p:nvPr/>
        </p:nvSpPr>
        <p:spPr bwMode="auto">
          <a:xfrm>
            <a:off x="3122035" y="2553868"/>
            <a:ext cx="25400" cy="179388"/>
          </a:xfrm>
          <a:custGeom>
            <a:avLst/>
            <a:gdLst>
              <a:gd name="T0" fmla="*/ 0 w 16"/>
              <a:gd name="T1" fmla="*/ 113 h 113"/>
              <a:gd name="T2" fmla="*/ 16 w 16"/>
              <a:gd name="T3" fmla="*/ 104 h 113"/>
              <a:gd name="T4" fmla="*/ 16 w 16"/>
              <a:gd name="T5" fmla="*/ 0 h 113"/>
              <a:gd name="T6" fmla="*/ 0 w 16"/>
              <a:gd name="T7" fmla="*/ 8 h 113"/>
              <a:gd name="T8" fmla="*/ 0 w 16"/>
              <a:gd name="T9" fmla="*/ 113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" h="113">
                <a:moveTo>
                  <a:pt x="0" y="113"/>
                </a:moveTo>
                <a:lnTo>
                  <a:pt x="16" y="104"/>
                </a:lnTo>
                <a:lnTo>
                  <a:pt x="16" y="0"/>
                </a:lnTo>
                <a:lnTo>
                  <a:pt x="0" y="8"/>
                </a:lnTo>
                <a:lnTo>
                  <a:pt x="0" y="113"/>
                </a:lnTo>
                <a:close/>
              </a:path>
            </a:pathLst>
          </a:custGeom>
          <a:solidFill>
            <a:srgbClr val="DE93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9" name="Freeform 133"/>
          <p:cNvSpPr>
            <a:spLocks/>
          </p:cNvSpPr>
          <p:nvPr/>
        </p:nvSpPr>
        <p:spPr bwMode="auto">
          <a:xfrm>
            <a:off x="3012497" y="2542755"/>
            <a:ext cx="98425" cy="196850"/>
          </a:xfrm>
          <a:custGeom>
            <a:avLst/>
            <a:gdLst>
              <a:gd name="T0" fmla="*/ 0 w 38"/>
              <a:gd name="T1" fmla="*/ 56 h 76"/>
              <a:gd name="T2" fmla="*/ 1 w 38"/>
              <a:gd name="T3" fmla="*/ 57 h 76"/>
              <a:gd name="T4" fmla="*/ 37 w 38"/>
              <a:gd name="T5" fmla="*/ 76 h 76"/>
              <a:gd name="T6" fmla="*/ 38 w 38"/>
              <a:gd name="T7" fmla="*/ 74 h 76"/>
              <a:gd name="T8" fmla="*/ 38 w 38"/>
              <a:gd name="T9" fmla="*/ 20 h 76"/>
              <a:gd name="T10" fmla="*/ 37 w 38"/>
              <a:gd name="T11" fmla="*/ 18 h 76"/>
              <a:gd name="T12" fmla="*/ 1 w 38"/>
              <a:gd name="T13" fmla="*/ 0 h 76"/>
              <a:gd name="T14" fmla="*/ 0 w 38"/>
              <a:gd name="T15" fmla="*/ 1 h 76"/>
              <a:gd name="T16" fmla="*/ 0 w 38"/>
              <a:gd name="T17" fmla="*/ 56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" h="76">
                <a:moveTo>
                  <a:pt x="0" y="56"/>
                </a:moveTo>
                <a:cubicBezTo>
                  <a:pt x="0" y="57"/>
                  <a:pt x="0" y="57"/>
                  <a:pt x="1" y="57"/>
                </a:cubicBezTo>
                <a:cubicBezTo>
                  <a:pt x="37" y="76"/>
                  <a:pt x="37" y="76"/>
                  <a:pt x="37" y="76"/>
                </a:cubicBezTo>
                <a:cubicBezTo>
                  <a:pt x="37" y="76"/>
                  <a:pt x="38" y="75"/>
                  <a:pt x="38" y="74"/>
                </a:cubicBezTo>
                <a:cubicBezTo>
                  <a:pt x="38" y="20"/>
                  <a:pt x="38" y="20"/>
                  <a:pt x="38" y="20"/>
                </a:cubicBezTo>
                <a:cubicBezTo>
                  <a:pt x="38" y="19"/>
                  <a:pt x="38" y="18"/>
                  <a:pt x="37" y="18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0"/>
                  <a:pt x="0" y="1"/>
                </a:cubicBezTo>
                <a:lnTo>
                  <a:pt x="0" y="56"/>
                </a:ln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0" name="Freeform 134"/>
          <p:cNvSpPr>
            <a:spLocks/>
          </p:cNvSpPr>
          <p:nvPr/>
        </p:nvSpPr>
        <p:spPr bwMode="auto">
          <a:xfrm>
            <a:off x="3012497" y="2542755"/>
            <a:ext cx="98425" cy="195263"/>
          </a:xfrm>
          <a:custGeom>
            <a:avLst/>
            <a:gdLst>
              <a:gd name="T0" fmla="*/ 0 w 38"/>
              <a:gd name="T1" fmla="*/ 57 h 75"/>
              <a:gd name="T2" fmla="*/ 36 w 38"/>
              <a:gd name="T3" fmla="*/ 75 h 75"/>
              <a:gd name="T4" fmla="*/ 38 w 38"/>
              <a:gd name="T5" fmla="*/ 74 h 75"/>
              <a:gd name="T6" fmla="*/ 38 w 38"/>
              <a:gd name="T7" fmla="*/ 20 h 75"/>
              <a:gd name="T8" fmla="*/ 36 w 38"/>
              <a:gd name="T9" fmla="*/ 18 h 75"/>
              <a:gd name="T10" fmla="*/ 1 w 38"/>
              <a:gd name="T11" fmla="*/ 1 h 75"/>
              <a:gd name="T12" fmla="*/ 0 w 38"/>
              <a:gd name="T13" fmla="*/ 1 h 75"/>
              <a:gd name="T14" fmla="*/ 0 w 38"/>
              <a:gd name="T15" fmla="*/ 57 h 75"/>
              <a:gd name="T16" fmla="*/ 0 w 38"/>
              <a:gd name="T17" fmla="*/ 57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" h="75">
                <a:moveTo>
                  <a:pt x="0" y="57"/>
                </a:moveTo>
                <a:cubicBezTo>
                  <a:pt x="36" y="75"/>
                  <a:pt x="36" y="75"/>
                  <a:pt x="36" y="75"/>
                </a:cubicBezTo>
                <a:cubicBezTo>
                  <a:pt x="36" y="75"/>
                  <a:pt x="38" y="75"/>
                  <a:pt x="38" y="74"/>
                </a:cubicBezTo>
                <a:cubicBezTo>
                  <a:pt x="38" y="20"/>
                  <a:pt x="38" y="20"/>
                  <a:pt x="38" y="20"/>
                </a:cubicBezTo>
                <a:cubicBezTo>
                  <a:pt x="38" y="20"/>
                  <a:pt x="37" y="19"/>
                  <a:pt x="36" y="18"/>
                </a:cubicBezTo>
                <a:cubicBezTo>
                  <a:pt x="1" y="1"/>
                  <a:pt x="1" y="1"/>
                  <a:pt x="1" y="1"/>
                </a:cubicBezTo>
                <a:cubicBezTo>
                  <a:pt x="0" y="0"/>
                  <a:pt x="0" y="1"/>
                  <a:pt x="0" y="1"/>
                </a:cubicBezTo>
                <a:cubicBezTo>
                  <a:pt x="0" y="57"/>
                  <a:pt x="0" y="57"/>
                  <a:pt x="0" y="57"/>
                </a:cubicBezTo>
                <a:cubicBezTo>
                  <a:pt x="0" y="57"/>
                  <a:pt x="0" y="57"/>
                  <a:pt x="0" y="57"/>
                </a:cubicBez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1" name="Freeform 135"/>
          <p:cNvSpPr>
            <a:spLocks/>
          </p:cNvSpPr>
          <p:nvPr/>
        </p:nvSpPr>
        <p:spPr bwMode="auto">
          <a:xfrm>
            <a:off x="2991860" y="2547518"/>
            <a:ext cx="114300" cy="57150"/>
          </a:xfrm>
          <a:custGeom>
            <a:avLst/>
            <a:gdLst>
              <a:gd name="T0" fmla="*/ 0 w 72"/>
              <a:gd name="T1" fmla="*/ 9 h 36"/>
              <a:gd name="T2" fmla="*/ 59 w 72"/>
              <a:gd name="T3" fmla="*/ 36 h 36"/>
              <a:gd name="T4" fmla="*/ 72 w 72"/>
              <a:gd name="T5" fmla="*/ 30 h 36"/>
              <a:gd name="T6" fmla="*/ 15 w 72"/>
              <a:gd name="T7" fmla="*/ 0 h 36"/>
              <a:gd name="T8" fmla="*/ 0 w 72"/>
              <a:gd name="T9" fmla="*/ 9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" h="36">
                <a:moveTo>
                  <a:pt x="0" y="9"/>
                </a:moveTo>
                <a:lnTo>
                  <a:pt x="59" y="36"/>
                </a:lnTo>
                <a:lnTo>
                  <a:pt x="72" y="30"/>
                </a:lnTo>
                <a:lnTo>
                  <a:pt x="15" y="0"/>
                </a:lnTo>
                <a:lnTo>
                  <a:pt x="0" y="9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2" name="Freeform 136"/>
          <p:cNvSpPr>
            <a:spLocks/>
          </p:cNvSpPr>
          <p:nvPr/>
        </p:nvSpPr>
        <p:spPr bwMode="auto">
          <a:xfrm>
            <a:off x="3085522" y="2595143"/>
            <a:ext cx="20637" cy="152400"/>
          </a:xfrm>
          <a:custGeom>
            <a:avLst/>
            <a:gdLst>
              <a:gd name="T0" fmla="*/ 0 w 8"/>
              <a:gd name="T1" fmla="*/ 59 h 59"/>
              <a:gd name="T2" fmla="*/ 5 w 8"/>
              <a:gd name="T3" fmla="*/ 55 h 59"/>
              <a:gd name="T4" fmla="*/ 8 w 8"/>
              <a:gd name="T5" fmla="*/ 55 h 59"/>
              <a:gd name="T6" fmla="*/ 8 w 8"/>
              <a:gd name="T7" fmla="*/ 0 h 59"/>
              <a:gd name="T8" fmla="*/ 3 w 8"/>
              <a:gd name="T9" fmla="*/ 2 h 59"/>
              <a:gd name="T10" fmla="*/ 0 w 8"/>
              <a:gd name="T11" fmla="*/ 4 h 59"/>
              <a:gd name="T12" fmla="*/ 0 w 8"/>
              <a:gd name="T13" fmla="*/ 59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59">
                <a:moveTo>
                  <a:pt x="0" y="59"/>
                </a:moveTo>
                <a:cubicBezTo>
                  <a:pt x="0" y="59"/>
                  <a:pt x="1" y="57"/>
                  <a:pt x="5" y="55"/>
                </a:cubicBezTo>
                <a:cubicBezTo>
                  <a:pt x="7" y="54"/>
                  <a:pt x="8" y="55"/>
                  <a:pt x="8" y="55"/>
                </a:cubicBezTo>
                <a:cubicBezTo>
                  <a:pt x="8" y="0"/>
                  <a:pt x="8" y="0"/>
                  <a:pt x="8" y="0"/>
                </a:cubicBezTo>
                <a:cubicBezTo>
                  <a:pt x="8" y="0"/>
                  <a:pt x="6" y="0"/>
                  <a:pt x="3" y="2"/>
                </a:cubicBezTo>
                <a:cubicBezTo>
                  <a:pt x="1" y="3"/>
                  <a:pt x="0" y="4"/>
                  <a:pt x="0" y="4"/>
                </a:cubicBezTo>
                <a:lnTo>
                  <a:pt x="0" y="59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3" name="Freeform 137"/>
          <p:cNvSpPr>
            <a:spLocks/>
          </p:cNvSpPr>
          <p:nvPr/>
        </p:nvSpPr>
        <p:spPr bwMode="auto">
          <a:xfrm>
            <a:off x="2991860" y="2555455"/>
            <a:ext cx="96837" cy="198438"/>
          </a:xfrm>
          <a:custGeom>
            <a:avLst/>
            <a:gdLst>
              <a:gd name="T0" fmla="*/ 0 w 37"/>
              <a:gd name="T1" fmla="*/ 57 h 76"/>
              <a:gd name="T2" fmla="*/ 35 w 37"/>
              <a:gd name="T3" fmla="*/ 76 h 76"/>
              <a:gd name="T4" fmla="*/ 37 w 37"/>
              <a:gd name="T5" fmla="*/ 74 h 76"/>
              <a:gd name="T6" fmla="*/ 37 w 37"/>
              <a:gd name="T7" fmla="*/ 19 h 76"/>
              <a:gd name="T8" fmla="*/ 37 w 37"/>
              <a:gd name="T9" fmla="*/ 19 h 76"/>
              <a:gd name="T10" fmla="*/ 0 w 37"/>
              <a:gd name="T11" fmla="*/ 0 h 76"/>
              <a:gd name="T12" fmla="*/ 0 w 37"/>
              <a:gd name="T13" fmla="*/ 1 h 76"/>
              <a:gd name="T14" fmla="*/ 0 w 37"/>
              <a:gd name="T15" fmla="*/ 56 h 76"/>
              <a:gd name="T16" fmla="*/ 0 w 37"/>
              <a:gd name="T17" fmla="*/ 57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7" h="76">
                <a:moveTo>
                  <a:pt x="0" y="57"/>
                </a:moveTo>
                <a:cubicBezTo>
                  <a:pt x="35" y="76"/>
                  <a:pt x="35" y="76"/>
                  <a:pt x="35" y="76"/>
                </a:cubicBezTo>
                <a:cubicBezTo>
                  <a:pt x="36" y="76"/>
                  <a:pt x="37" y="75"/>
                  <a:pt x="37" y="74"/>
                </a:cubicBezTo>
                <a:cubicBezTo>
                  <a:pt x="37" y="19"/>
                  <a:pt x="37" y="19"/>
                  <a:pt x="37" y="19"/>
                </a:cubicBezTo>
                <a:cubicBezTo>
                  <a:pt x="37" y="19"/>
                  <a:pt x="37" y="19"/>
                  <a:pt x="37" y="19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7"/>
                  <a:pt x="0" y="57"/>
                  <a:pt x="0" y="57"/>
                </a:cubicBez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4" name="Freeform 138"/>
          <p:cNvSpPr>
            <a:spLocks/>
          </p:cNvSpPr>
          <p:nvPr/>
        </p:nvSpPr>
        <p:spPr bwMode="auto">
          <a:xfrm>
            <a:off x="2988685" y="2558630"/>
            <a:ext cx="100012" cy="195263"/>
          </a:xfrm>
          <a:custGeom>
            <a:avLst/>
            <a:gdLst>
              <a:gd name="T0" fmla="*/ 0 w 38"/>
              <a:gd name="T1" fmla="*/ 57 h 75"/>
              <a:gd name="T2" fmla="*/ 37 w 38"/>
              <a:gd name="T3" fmla="*/ 75 h 75"/>
              <a:gd name="T4" fmla="*/ 38 w 38"/>
              <a:gd name="T5" fmla="*/ 74 h 75"/>
              <a:gd name="T6" fmla="*/ 38 w 38"/>
              <a:gd name="T7" fmla="*/ 19 h 75"/>
              <a:gd name="T8" fmla="*/ 37 w 38"/>
              <a:gd name="T9" fmla="*/ 18 h 75"/>
              <a:gd name="T10" fmla="*/ 1 w 38"/>
              <a:gd name="T11" fmla="*/ 0 h 75"/>
              <a:gd name="T12" fmla="*/ 0 w 38"/>
              <a:gd name="T13" fmla="*/ 0 h 75"/>
              <a:gd name="T14" fmla="*/ 0 w 38"/>
              <a:gd name="T15" fmla="*/ 56 h 75"/>
              <a:gd name="T16" fmla="*/ 0 w 38"/>
              <a:gd name="T17" fmla="*/ 57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" h="75">
                <a:moveTo>
                  <a:pt x="0" y="57"/>
                </a:moveTo>
                <a:cubicBezTo>
                  <a:pt x="37" y="75"/>
                  <a:pt x="37" y="75"/>
                  <a:pt x="37" y="75"/>
                </a:cubicBezTo>
                <a:cubicBezTo>
                  <a:pt x="37" y="75"/>
                  <a:pt x="38" y="75"/>
                  <a:pt x="38" y="74"/>
                </a:cubicBezTo>
                <a:cubicBezTo>
                  <a:pt x="38" y="19"/>
                  <a:pt x="38" y="19"/>
                  <a:pt x="38" y="19"/>
                </a:cubicBezTo>
                <a:cubicBezTo>
                  <a:pt x="38" y="18"/>
                  <a:pt x="38" y="18"/>
                  <a:pt x="37" y="18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6"/>
                  <a:pt x="0" y="56"/>
                  <a:pt x="0" y="57"/>
                </a:cubicBez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5" name="Freeform 139"/>
          <p:cNvSpPr>
            <a:spLocks/>
          </p:cNvSpPr>
          <p:nvPr/>
        </p:nvSpPr>
        <p:spPr bwMode="auto">
          <a:xfrm>
            <a:off x="3088697" y="2595143"/>
            <a:ext cx="20637" cy="158750"/>
          </a:xfrm>
          <a:custGeom>
            <a:avLst/>
            <a:gdLst>
              <a:gd name="T0" fmla="*/ 0 w 8"/>
              <a:gd name="T1" fmla="*/ 61 h 61"/>
              <a:gd name="T2" fmla="*/ 0 w 8"/>
              <a:gd name="T3" fmla="*/ 61 h 61"/>
              <a:gd name="T4" fmla="*/ 1 w 8"/>
              <a:gd name="T5" fmla="*/ 61 h 61"/>
              <a:gd name="T6" fmla="*/ 8 w 8"/>
              <a:gd name="T7" fmla="*/ 56 h 61"/>
              <a:gd name="T8" fmla="*/ 8 w 8"/>
              <a:gd name="T9" fmla="*/ 0 h 61"/>
              <a:gd name="T10" fmla="*/ 0 w 8"/>
              <a:gd name="T11" fmla="*/ 4 h 61"/>
              <a:gd name="T12" fmla="*/ 0 w 8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61">
                <a:moveTo>
                  <a:pt x="0" y="61"/>
                </a:moveTo>
                <a:cubicBezTo>
                  <a:pt x="0" y="61"/>
                  <a:pt x="0" y="61"/>
                  <a:pt x="0" y="61"/>
                </a:cubicBezTo>
                <a:cubicBezTo>
                  <a:pt x="0" y="60"/>
                  <a:pt x="1" y="61"/>
                  <a:pt x="1" y="61"/>
                </a:cubicBezTo>
                <a:cubicBezTo>
                  <a:pt x="8" y="56"/>
                  <a:pt x="8" y="56"/>
                  <a:pt x="8" y="56"/>
                </a:cubicBezTo>
                <a:cubicBezTo>
                  <a:pt x="8" y="0"/>
                  <a:pt x="8" y="0"/>
                  <a:pt x="8" y="0"/>
                </a:cubicBezTo>
                <a:cubicBezTo>
                  <a:pt x="0" y="4"/>
                  <a:pt x="0" y="4"/>
                  <a:pt x="0" y="4"/>
                </a:cubicBezTo>
                <a:lnTo>
                  <a:pt x="0" y="61"/>
                </a:ln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6" name="Freeform 140"/>
          <p:cNvSpPr>
            <a:spLocks/>
          </p:cNvSpPr>
          <p:nvPr/>
        </p:nvSpPr>
        <p:spPr bwMode="auto">
          <a:xfrm>
            <a:off x="3090285" y="2595143"/>
            <a:ext cx="20637" cy="158750"/>
          </a:xfrm>
          <a:custGeom>
            <a:avLst/>
            <a:gdLst>
              <a:gd name="T0" fmla="*/ 0 w 13"/>
              <a:gd name="T1" fmla="*/ 100 h 100"/>
              <a:gd name="T2" fmla="*/ 13 w 13"/>
              <a:gd name="T3" fmla="*/ 91 h 100"/>
              <a:gd name="T4" fmla="*/ 13 w 13"/>
              <a:gd name="T5" fmla="*/ 0 h 100"/>
              <a:gd name="T6" fmla="*/ 0 w 13"/>
              <a:gd name="T7" fmla="*/ 6 h 100"/>
              <a:gd name="T8" fmla="*/ 0 w 13"/>
              <a:gd name="T9" fmla="*/ 10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100">
                <a:moveTo>
                  <a:pt x="0" y="100"/>
                </a:moveTo>
                <a:lnTo>
                  <a:pt x="13" y="91"/>
                </a:lnTo>
                <a:lnTo>
                  <a:pt x="13" y="0"/>
                </a:lnTo>
                <a:lnTo>
                  <a:pt x="0" y="6"/>
                </a:lnTo>
                <a:lnTo>
                  <a:pt x="0" y="100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7" name="Freeform 141"/>
          <p:cNvSpPr>
            <a:spLocks/>
          </p:cNvSpPr>
          <p:nvPr/>
        </p:nvSpPr>
        <p:spPr bwMode="auto">
          <a:xfrm>
            <a:off x="2591810" y="2220493"/>
            <a:ext cx="849312" cy="428625"/>
          </a:xfrm>
          <a:custGeom>
            <a:avLst/>
            <a:gdLst>
              <a:gd name="T0" fmla="*/ 136 w 535"/>
              <a:gd name="T1" fmla="*/ 270 h 270"/>
              <a:gd name="T2" fmla="*/ 0 w 535"/>
              <a:gd name="T3" fmla="*/ 201 h 270"/>
              <a:gd name="T4" fmla="*/ 398 w 535"/>
              <a:gd name="T5" fmla="*/ 0 h 270"/>
              <a:gd name="T6" fmla="*/ 535 w 535"/>
              <a:gd name="T7" fmla="*/ 69 h 270"/>
              <a:gd name="T8" fmla="*/ 136 w 535"/>
              <a:gd name="T9" fmla="*/ 270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35" h="270">
                <a:moveTo>
                  <a:pt x="136" y="270"/>
                </a:moveTo>
                <a:lnTo>
                  <a:pt x="0" y="201"/>
                </a:lnTo>
                <a:lnTo>
                  <a:pt x="398" y="0"/>
                </a:lnTo>
                <a:lnTo>
                  <a:pt x="535" y="69"/>
                </a:lnTo>
                <a:lnTo>
                  <a:pt x="136" y="270"/>
                </a:lnTo>
                <a:close/>
              </a:path>
            </a:pathLst>
          </a:custGeom>
          <a:solidFill>
            <a:srgbClr val="DEDED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8" name="Freeform 142"/>
          <p:cNvSpPr>
            <a:spLocks/>
          </p:cNvSpPr>
          <p:nvPr/>
        </p:nvSpPr>
        <p:spPr bwMode="auto">
          <a:xfrm>
            <a:off x="2742622" y="2198268"/>
            <a:ext cx="217487" cy="1047750"/>
          </a:xfrm>
          <a:custGeom>
            <a:avLst/>
            <a:gdLst>
              <a:gd name="T0" fmla="*/ 0 w 137"/>
              <a:gd name="T1" fmla="*/ 592 h 660"/>
              <a:gd name="T2" fmla="*/ 137 w 137"/>
              <a:gd name="T3" fmla="*/ 660 h 660"/>
              <a:gd name="T4" fmla="*/ 137 w 137"/>
              <a:gd name="T5" fmla="*/ 68 h 660"/>
              <a:gd name="T6" fmla="*/ 0 w 137"/>
              <a:gd name="T7" fmla="*/ 0 h 660"/>
              <a:gd name="T8" fmla="*/ 0 w 137"/>
              <a:gd name="T9" fmla="*/ 592 h 6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7" h="660">
                <a:moveTo>
                  <a:pt x="0" y="592"/>
                </a:moveTo>
                <a:lnTo>
                  <a:pt x="137" y="660"/>
                </a:lnTo>
                <a:lnTo>
                  <a:pt x="137" y="68"/>
                </a:lnTo>
                <a:lnTo>
                  <a:pt x="0" y="0"/>
                </a:lnTo>
                <a:lnTo>
                  <a:pt x="0" y="592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9" name="Freeform 143"/>
          <p:cNvSpPr>
            <a:spLocks/>
          </p:cNvSpPr>
          <p:nvPr/>
        </p:nvSpPr>
        <p:spPr bwMode="auto">
          <a:xfrm>
            <a:off x="2171122" y="3004718"/>
            <a:ext cx="788987" cy="398463"/>
          </a:xfrm>
          <a:custGeom>
            <a:avLst/>
            <a:gdLst>
              <a:gd name="T0" fmla="*/ 138 w 497"/>
              <a:gd name="T1" fmla="*/ 251 h 251"/>
              <a:gd name="T2" fmla="*/ 0 w 497"/>
              <a:gd name="T3" fmla="*/ 182 h 251"/>
              <a:gd name="T4" fmla="*/ 360 w 497"/>
              <a:gd name="T5" fmla="*/ 0 h 251"/>
              <a:gd name="T6" fmla="*/ 497 w 497"/>
              <a:gd name="T7" fmla="*/ 69 h 251"/>
              <a:gd name="T8" fmla="*/ 138 w 497"/>
              <a:gd name="T9" fmla="*/ 251 h 2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7" h="251">
                <a:moveTo>
                  <a:pt x="138" y="251"/>
                </a:moveTo>
                <a:lnTo>
                  <a:pt x="0" y="182"/>
                </a:lnTo>
                <a:lnTo>
                  <a:pt x="360" y="0"/>
                </a:lnTo>
                <a:lnTo>
                  <a:pt x="497" y="69"/>
                </a:lnTo>
                <a:lnTo>
                  <a:pt x="138" y="251"/>
                </a:lnTo>
                <a:close/>
              </a:path>
            </a:pathLst>
          </a:custGeom>
          <a:solidFill>
            <a:srgbClr val="DEDED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0" name="Freeform 144"/>
          <p:cNvSpPr>
            <a:spLocks/>
          </p:cNvSpPr>
          <p:nvPr/>
        </p:nvSpPr>
        <p:spPr bwMode="auto">
          <a:xfrm>
            <a:off x="2810885" y="2898355"/>
            <a:ext cx="95250" cy="195263"/>
          </a:xfrm>
          <a:custGeom>
            <a:avLst/>
            <a:gdLst>
              <a:gd name="T0" fmla="*/ 0 w 37"/>
              <a:gd name="T1" fmla="*/ 56 h 75"/>
              <a:gd name="T2" fmla="*/ 0 w 37"/>
              <a:gd name="T3" fmla="*/ 56 h 75"/>
              <a:gd name="T4" fmla="*/ 36 w 37"/>
              <a:gd name="T5" fmla="*/ 75 h 75"/>
              <a:gd name="T6" fmla="*/ 37 w 37"/>
              <a:gd name="T7" fmla="*/ 74 h 75"/>
              <a:gd name="T8" fmla="*/ 37 w 37"/>
              <a:gd name="T9" fmla="*/ 20 h 75"/>
              <a:gd name="T10" fmla="*/ 36 w 37"/>
              <a:gd name="T11" fmla="*/ 18 h 75"/>
              <a:gd name="T12" fmla="*/ 0 w 37"/>
              <a:gd name="T13" fmla="*/ 0 h 75"/>
              <a:gd name="T14" fmla="*/ 0 w 37"/>
              <a:gd name="T15" fmla="*/ 0 h 75"/>
              <a:gd name="T16" fmla="*/ 0 w 37"/>
              <a:gd name="T17" fmla="*/ 56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7" h="75">
                <a:moveTo>
                  <a:pt x="0" y="56"/>
                </a:moveTo>
                <a:cubicBezTo>
                  <a:pt x="0" y="56"/>
                  <a:pt x="0" y="56"/>
                  <a:pt x="0" y="56"/>
                </a:cubicBezTo>
                <a:cubicBezTo>
                  <a:pt x="36" y="75"/>
                  <a:pt x="36" y="75"/>
                  <a:pt x="36" y="75"/>
                </a:cubicBezTo>
                <a:cubicBezTo>
                  <a:pt x="36" y="75"/>
                  <a:pt x="37" y="75"/>
                  <a:pt x="37" y="74"/>
                </a:cubicBezTo>
                <a:cubicBezTo>
                  <a:pt x="37" y="20"/>
                  <a:pt x="37" y="20"/>
                  <a:pt x="37" y="20"/>
                </a:cubicBezTo>
                <a:cubicBezTo>
                  <a:pt x="37" y="19"/>
                  <a:pt x="37" y="18"/>
                  <a:pt x="36" y="18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lnTo>
                  <a:pt x="0" y="56"/>
                </a:ln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1" name="Freeform 145"/>
          <p:cNvSpPr>
            <a:spLocks/>
          </p:cNvSpPr>
          <p:nvPr/>
        </p:nvSpPr>
        <p:spPr bwMode="auto">
          <a:xfrm>
            <a:off x="2807710" y="2898355"/>
            <a:ext cx="98425" cy="195263"/>
          </a:xfrm>
          <a:custGeom>
            <a:avLst/>
            <a:gdLst>
              <a:gd name="T0" fmla="*/ 0 w 38"/>
              <a:gd name="T1" fmla="*/ 57 h 75"/>
              <a:gd name="T2" fmla="*/ 36 w 38"/>
              <a:gd name="T3" fmla="*/ 75 h 75"/>
              <a:gd name="T4" fmla="*/ 38 w 38"/>
              <a:gd name="T5" fmla="*/ 73 h 75"/>
              <a:gd name="T6" fmla="*/ 38 w 38"/>
              <a:gd name="T7" fmla="*/ 20 h 75"/>
              <a:gd name="T8" fmla="*/ 37 w 38"/>
              <a:gd name="T9" fmla="*/ 18 h 75"/>
              <a:gd name="T10" fmla="*/ 1 w 38"/>
              <a:gd name="T11" fmla="*/ 0 h 75"/>
              <a:gd name="T12" fmla="*/ 0 w 38"/>
              <a:gd name="T13" fmla="*/ 1 h 75"/>
              <a:gd name="T14" fmla="*/ 0 w 38"/>
              <a:gd name="T15" fmla="*/ 56 h 75"/>
              <a:gd name="T16" fmla="*/ 0 w 38"/>
              <a:gd name="T17" fmla="*/ 57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" h="75">
                <a:moveTo>
                  <a:pt x="0" y="57"/>
                </a:moveTo>
                <a:cubicBezTo>
                  <a:pt x="36" y="75"/>
                  <a:pt x="36" y="75"/>
                  <a:pt x="36" y="75"/>
                </a:cubicBezTo>
                <a:cubicBezTo>
                  <a:pt x="37" y="75"/>
                  <a:pt x="38" y="74"/>
                  <a:pt x="38" y="73"/>
                </a:cubicBezTo>
                <a:cubicBezTo>
                  <a:pt x="38" y="20"/>
                  <a:pt x="38" y="20"/>
                  <a:pt x="38" y="20"/>
                </a:cubicBezTo>
                <a:cubicBezTo>
                  <a:pt x="38" y="19"/>
                  <a:pt x="37" y="18"/>
                  <a:pt x="37" y="18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7"/>
                  <a:pt x="0" y="57"/>
                  <a:pt x="0" y="57"/>
                </a:cubicBez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2" name="Freeform 146"/>
          <p:cNvSpPr>
            <a:spLocks/>
          </p:cNvSpPr>
          <p:nvPr/>
        </p:nvSpPr>
        <p:spPr bwMode="auto">
          <a:xfrm>
            <a:off x="2787072" y="2904705"/>
            <a:ext cx="114300" cy="57150"/>
          </a:xfrm>
          <a:custGeom>
            <a:avLst/>
            <a:gdLst>
              <a:gd name="T0" fmla="*/ 0 w 72"/>
              <a:gd name="T1" fmla="*/ 6 h 36"/>
              <a:gd name="T2" fmla="*/ 59 w 72"/>
              <a:gd name="T3" fmla="*/ 36 h 36"/>
              <a:gd name="T4" fmla="*/ 72 w 72"/>
              <a:gd name="T5" fmla="*/ 29 h 36"/>
              <a:gd name="T6" fmla="*/ 15 w 72"/>
              <a:gd name="T7" fmla="*/ 0 h 36"/>
              <a:gd name="T8" fmla="*/ 0 w 72"/>
              <a:gd name="T9" fmla="*/ 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" h="36">
                <a:moveTo>
                  <a:pt x="0" y="6"/>
                </a:moveTo>
                <a:lnTo>
                  <a:pt x="59" y="36"/>
                </a:lnTo>
                <a:lnTo>
                  <a:pt x="72" y="29"/>
                </a:lnTo>
                <a:lnTo>
                  <a:pt x="15" y="0"/>
                </a:lnTo>
                <a:lnTo>
                  <a:pt x="0" y="6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3" name="Freeform 147"/>
          <p:cNvSpPr>
            <a:spLocks/>
          </p:cNvSpPr>
          <p:nvPr/>
        </p:nvSpPr>
        <p:spPr bwMode="auto">
          <a:xfrm>
            <a:off x="2880735" y="2950743"/>
            <a:ext cx="20637" cy="150813"/>
          </a:xfrm>
          <a:custGeom>
            <a:avLst/>
            <a:gdLst>
              <a:gd name="T0" fmla="*/ 0 w 8"/>
              <a:gd name="T1" fmla="*/ 58 h 58"/>
              <a:gd name="T2" fmla="*/ 5 w 8"/>
              <a:gd name="T3" fmla="*/ 54 h 58"/>
              <a:gd name="T4" fmla="*/ 8 w 8"/>
              <a:gd name="T5" fmla="*/ 54 h 58"/>
              <a:gd name="T6" fmla="*/ 8 w 8"/>
              <a:gd name="T7" fmla="*/ 0 h 58"/>
              <a:gd name="T8" fmla="*/ 3 w 8"/>
              <a:gd name="T9" fmla="*/ 1 h 58"/>
              <a:gd name="T10" fmla="*/ 0 w 8"/>
              <a:gd name="T11" fmla="*/ 4 h 58"/>
              <a:gd name="T12" fmla="*/ 0 w 8"/>
              <a:gd name="T13" fmla="*/ 5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58">
                <a:moveTo>
                  <a:pt x="0" y="58"/>
                </a:moveTo>
                <a:cubicBezTo>
                  <a:pt x="0" y="58"/>
                  <a:pt x="1" y="56"/>
                  <a:pt x="5" y="54"/>
                </a:cubicBezTo>
                <a:cubicBezTo>
                  <a:pt x="7" y="53"/>
                  <a:pt x="8" y="54"/>
                  <a:pt x="8" y="54"/>
                </a:cubicBezTo>
                <a:cubicBezTo>
                  <a:pt x="8" y="0"/>
                  <a:pt x="8" y="0"/>
                  <a:pt x="8" y="0"/>
                </a:cubicBezTo>
                <a:cubicBezTo>
                  <a:pt x="8" y="0"/>
                  <a:pt x="7" y="0"/>
                  <a:pt x="3" y="1"/>
                </a:cubicBezTo>
                <a:cubicBezTo>
                  <a:pt x="1" y="3"/>
                  <a:pt x="0" y="4"/>
                  <a:pt x="0" y="4"/>
                </a:cubicBezTo>
                <a:lnTo>
                  <a:pt x="0" y="58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4" name="Freeform 148"/>
          <p:cNvSpPr>
            <a:spLocks/>
          </p:cNvSpPr>
          <p:nvPr/>
        </p:nvSpPr>
        <p:spPr bwMode="auto">
          <a:xfrm>
            <a:off x="2787072" y="2911055"/>
            <a:ext cx="98425" cy="198438"/>
          </a:xfrm>
          <a:custGeom>
            <a:avLst/>
            <a:gdLst>
              <a:gd name="T0" fmla="*/ 0 w 38"/>
              <a:gd name="T1" fmla="*/ 57 h 76"/>
              <a:gd name="T2" fmla="*/ 35 w 38"/>
              <a:gd name="T3" fmla="*/ 75 h 76"/>
              <a:gd name="T4" fmla="*/ 38 w 38"/>
              <a:gd name="T5" fmla="*/ 73 h 76"/>
              <a:gd name="T6" fmla="*/ 38 w 38"/>
              <a:gd name="T7" fmla="*/ 19 h 76"/>
              <a:gd name="T8" fmla="*/ 37 w 38"/>
              <a:gd name="T9" fmla="*/ 18 h 76"/>
              <a:gd name="T10" fmla="*/ 0 w 38"/>
              <a:gd name="T11" fmla="*/ 0 h 76"/>
              <a:gd name="T12" fmla="*/ 0 w 38"/>
              <a:gd name="T13" fmla="*/ 0 h 76"/>
              <a:gd name="T14" fmla="*/ 0 w 38"/>
              <a:gd name="T15" fmla="*/ 56 h 76"/>
              <a:gd name="T16" fmla="*/ 0 w 38"/>
              <a:gd name="T17" fmla="*/ 57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" h="76">
                <a:moveTo>
                  <a:pt x="0" y="57"/>
                </a:moveTo>
                <a:cubicBezTo>
                  <a:pt x="35" y="75"/>
                  <a:pt x="35" y="75"/>
                  <a:pt x="35" y="75"/>
                </a:cubicBezTo>
                <a:cubicBezTo>
                  <a:pt x="36" y="76"/>
                  <a:pt x="38" y="74"/>
                  <a:pt x="38" y="73"/>
                </a:cubicBezTo>
                <a:cubicBezTo>
                  <a:pt x="38" y="19"/>
                  <a:pt x="38" y="19"/>
                  <a:pt x="38" y="19"/>
                </a:cubicBezTo>
                <a:cubicBezTo>
                  <a:pt x="38" y="19"/>
                  <a:pt x="37" y="18"/>
                  <a:pt x="37" y="18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6"/>
                  <a:pt x="0" y="57"/>
                  <a:pt x="0" y="57"/>
                </a:cubicBez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5" name="Freeform 149"/>
          <p:cNvSpPr>
            <a:spLocks/>
          </p:cNvSpPr>
          <p:nvPr/>
        </p:nvSpPr>
        <p:spPr bwMode="auto">
          <a:xfrm>
            <a:off x="2783897" y="2911055"/>
            <a:ext cx="98425" cy="198438"/>
          </a:xfrm>
          <a:custGeom>
            <a:avLst/>
            <a:gdLst>
              <a:gd name="T0" fmla="*/ 0 w 38"/>
              <a:gd name="T1" fmla="*/ 57 h 76"/>
              <a:gd name="T2" fmla="*/ 37 w 38"/>
              <a:gd name="T3" fmla="*/ 75 h 76"/>
              <a:gd name="T4" fmla="*/ 38 w 38"/>
              <a:gd name="T5" fmla="*/ 75 h 76"/>
              <a:gd name="T6" fmla="*/ 38 w 38"/>
              <a:gd name="T7" fmla="*/ 19 h 76"/>
              <a:gd name="T8" fmla="*/ 38 w 38"/>
              <a:gd name="T9" fmla="*/ 19 h 76"/>
              <a:gd name="T10" fmla="*/ 1 w 38"/>
              <a:gd name="T11" fmla="*/ 1 h 76"/>
              <a:gd name="T12" fmla="*/ 1 w 38"/>
              <a:gd name="T13" fmla="*/ 1 h 76"/>
              <a:gd name="T14" fmla="*/ 0 w 38"/>
              <a:gd name="T15" fmla="*/ 56 h 76"/>
              <a:gd name="T16" fmla="*/ 0 w 38"/>
              <a:gd name="T17" fmla="*/ 57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" h="76">
                <a:moveTo>
                  <a:pt x="0" y="57"/>
                </a:moveTo>
                <a:cubicBezTo>
                  <a:pt x="37" y="75"/>
                  <a:pt x="37" y="75"/>
                  <a:pt x="37" y="75"/>
                </a:cubicBezTo>
                <a:cubicBezTo>
                  <a:pt x="37" y="76"/>
                  <a:pt x="38" y="75"/>
                  <a:pt x="38" y="75"/>
                </a:cubicBezTo>
                <a:cubicBezTo>
                  <a:pt x="38" y="19"/>
                  <a:pt x="38" y="19"/>
                  <a:pt x="38" y="19"/>
                </a:cubicBezTo>
                <a:cubicBezTo>
                  <a:pt x="38" y="19"/>
                  <a:pt x="38" y="19"/>
                  <a:pt x="38" y="19"/>
                </a:cubicBezTo>
                <a:cubicBezTo>
                  <a:pt x="1" y="1"/>
                  <a:pt x="1" y="1"/>
                  <a:pt x="1" y="1"/>
                </a:cubicBezTo>
                <a:cubicBezTo>
                  <a:pt x="1" y="0"/>
                  <a:pt x="1" y="0"/>
                  <a:pt x="1" y="1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7"/>
                  <a:pt x="0" y="57"/>
                  <a:pt x="0" y="57"/>
                </a:cubicBez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6" name="Freeform 150"/>
          <p:cNvSpPr>
            <a:spLocks/>
          </p:cNvSpPr>
          <p:nvPr/>
        </p:nvSpPr>
        <p:spPr bwMode="auto">
          <a:xfrm>
            <a:off x="2882322" y="2947568"/>
            <a:ext cx="20637" cy="158750"/>
          </a:xfrm>
          <a:custGeom>
            <a:avLst/>
            <a:gdLst>
              <a:gd name="T0" fmla="*/ 0 w 8"/>
              <a:gd name="T1" fmla="*/ 61 h 61"/>
              <a:gd name="T2" fmla="*/ 0 w 8"/>
              <a:gd name="T3" fmla="*/ 61 h 61"/>
              <a:gd name="T4" fmla="*/ 1 w 8"/>
              <a:gd name="T5" fmla="*/ 61 h 61"/>
              <a:gd name="T6" fmla="*/ 8 w 8"/>
              <a:gd name="T7" fmla="*/ 57 h 61"/>
              <a:gd name="T8" fmla="*/ 8 w 8"/>
              <a:gd name="T9" fmla="*/ 0 h 61"/>
              <a:gd name="T10" fmla="*/ 0 w 8"/>
              <a:gd name="T11" fmla="*/ 5 h 61"/>
              <a:gd name="T12" fmla="*/ 0 w 8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61">
                <a:moveTo>
                  <a:pt x="0" y="61"/>
                </a:moveTo>
                <a:cubicBezTo>
                  <a:pt x="0" y="61"/>
                  <a:pt x="0" y="61"/>
                  <a:pt x="0" y="61"/>
                </a:cubicBezTo>
                <a:cubicBezTo>
                  <a:pt x="1" y="61"/>
                  <a:pt x="1" y="61"/>
                  <a:pt x="1" y="61"/>
                </a:cubicBezTo>
                <a:cubicBezTo>
                  <a:pt x="8" y="57"/>
                  <a:pt x="8" y="57"/>
                  <a:pt x="8" y="57"/>
                </a:cubicBezTo>
                <a:cubicBezTo>
                  <a:pt x="8" y="0"/>
                  <a:pt x="8" y="0"/>
                  <a:pt x="8" y="0"/>
                </a:cubicBezTo>
                <a:cubicBezTo>
                  <a:pt x="0" y="5"/>
                  <a:pt x="0" y="5"/>
                  <a:pt x="0" y="5"/>
                </a:cubicBezTo>
                <a:lnTo>
                  <a:pt x="0" y="61"/>
                </a:ln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7" name="Freeform 151"/>
          <p:cNvSpPr>
            <a:spLocks/>
          </p:cNvSpPr>
          <p:nvPr/>
        </p:nvSpPr>
        <p:spPr bwMode="auto">
          <a:xfrm>
            <a:off x="2885497" y="2947568"/>
            <a:ext cx="20637" cy="158750"/>
          </a:xfrm>
          <a:custGeom>
            <a:avLst/>
            <a:gdLst>
              <a:gd name="T0" fmla="*/ 0 w 13"/>
              <a:gd name="T1" fmla="*/ 100 h 100"/>
              <a:gd name="T2" fmla="*/ 13 w 13"/>
              <a:gd name="T3" fmla="*/ 94 h 100"/>
              <a:gd name="T4" fmla="*/ 13 w 13"/>
              <a:gd name="T5" fmla="*/ 0 h 100"/>
              <a:gd name="T6" fmla="*/ 0 w 13"/>
              <a:gd name="T7" fmla="*/ 9 h 100"/>
              <a:gd name="T8" fmla="*/ 0 w 13"/>
              <a:gd name="T9" fmla="*/ 10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100">
                <a:moveTo>
                  <a:pt x="0" y="100"/>
                </a:moveTo>
                <a:lnTo>
                  <a:pt x="13" y="94"/>
                </a:lnTo>
                <a:lnTo>
                  <a:pt x="13" y="0"/>
                </a:lnTo>
                <a:lnTo>
                  <a:pt x="0" y="9"/>
                </a:lnTo>
                <a:lnTo>
                  <a:pt x="0" y="100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8" name="Freeform 152"/>
          <p:cNvSpPr>
            <a:spLocks/>
          </p:cNvSpPr>
          <p:nvPr/>
        </p:nvSpPr>
        <p:spPr bwMode="auto">
          <a:xfrm>
            <a:off x="2760085" y="2888830"/>
            <a:ext cx="112712" cy="222250"/>
          </a:xfrm>
          <a:custGeom>
            <a:avLst/>
            <a:gdLst>
              <a:gd name="T0" fmla="*/ 0 w 43"/>
              <a:gd name="T1" fmla="*/ 64 h 86"/>
              <a:gd name="T2" fmla="*/ 0 w 43"/>
              <a:gd name="T3" fmla="*/ 64 h 86"/>
              <a:gd name="T4" fmla="*/ 41 w 43"/>
              <a:gd name="T5" fmla="*/ 85 h 86"/>
              <a:gd name="T6" fmla="*/ 43 w 43"/>
              <a:gd name="T7" fmla="*/ 84 h 86"/>
              <a:gd name="T8" fmla="*/ 43 w 43"/>
              <a:gd name="T9" fmla="*/ 23 h 86"/>
              <a:gd name="T10" fmla="*/ 41 w 43"/>
              <a:gd name="T11" fmla="*/ 20 h 86"/>
              <a:gd name="T12" fmla="*/ 1 w 43"/>
              <a:gd name="T13" fmla="*/ 0 h 86"/>
              <a:gd name="T14" fmla="*/ 0 w 43"/>
              <a:gd name="T15" fmla="*/ 1 h 86"/>
              <a:gd name="T16" fmla="*/ 0 w 43"/>
              <a:gd name="T17" fmla="*/ 64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6">
                <a:moveTo>
                  <a:pt x="0" y="64"/>
                </a:moveTo>
                <a:cubicBezTo>
                  <a:pt x="0" y="64"/>
                  <a:pt x="0" y="64"/>
                  <a:pt x="0" y="64"/>
                </a:cubicBezTo>
                <a:cubicBezTo>
                  <a:pt x="41" y="85"/>
                  <a:pt x="41" y="85"/>
                  <a:pt x="41" y="85"/>
                </a:cubicBezTo>
                <a:cubicBezTo>
                  <a:pt x="41" y="86"/>
                  <a:pt x="43" y="85"/>
                  <a:pt x="43" y="84"/>
                </a:cubicBezTo>
                <a:cubicBezTo>
                  <a:pt x="43" y="23"/>
                  <a:pt x="43" y="23"/>
                  <a:pt x="43" y="23"/>
                </a:cubicBezTo>
                <a:cubicBezTo>
                  <a:pt x="43" y="22"/>
                  <a:pt x="42" y="21"/>
                  <a:pt x="41" y="20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lnTo>
                  <a:pt x="0" y="64"/>
                </a:ln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9" name="Freeform 153"/>
          <p:cNvSpPr>
            <a:spLocks/>
          </p:cNvSpPr>
          <p:nvPr/>
        </p:nvSpPr>
        <p:spPr bwMode="auto">
          <a:xfrm>
            <a:off x="2758497" y="2888830"/>
            <a:ext cx="111125" cy="220663"/>
          </a:xfrm>
          <a:custGeom>
            <a:avLst/>
            <a:gdLst>
              <a:gd name="T0" fmla="*/ 0 w 43"/>
              <a:gd name="T1" fmla="*/ 65 h 85"/>
              <a:gd name="T2" fmla="*/ 41 w 43"/>
              <a:gd name="T3" fmla="*/ 85 h 85"/>
              <a:gd name="T4" fmla="*/ 43 w 43"/>
              <a:gd name="T5" fmla="*/ 83 h 85"/>
              <a:gd name="T6" fmla="*/ 43 w 43"/>
              <a:gd name="T7" fmla="*/ 23 h 85"/>
              <a:gd name="T8" fmla="*/ 41 w 43"/>
              <a:gd name="T9" fmla="*/ 21 h 85"/>
              <a:gd name="T10" fmla="*/ 1 w 43"/>
              <a:gd name="T11" fmla="*/ 1 h 85"/>
              <a:gd name="T12" fmla="*/ 1 w 43"/>
              <a:gd name="T13" fmla="*/ 1 h 85"/>
              <a:gd name="T14" fmla="*/ 0 w 43"/>
              <a:gd name="T15" fmla="*/ 64 h 85"/>
              <a:gd name="T16" fmla="*/ 0 w 43"/>
              <a:gd name="T17" fmla="*/ 65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0" y="65"/>
                </a:moveTo>
                <a:cubicBezTo>
                  <a:pt x="41" y="85"/>
                  <a:pt x="41" y="85"/>
                  <a:pt x="41" y="85"/>
                </a:cubicBezTo>
                <a:cubicBezTo>
                  <a:pt x="42" y="85"/>
                  <a:pt x="43" y="84"/>
                  <a:pt x="43" y="83"/>
                </a:cubicBezTo>
                <a:cubicBezTo>
                  <a:pt x="43" y="23"/>
                  <a:pt x="43" y="23"/>
                  <a:pt x="43" y="23"/>
                </a:cubicBezTo>
                <a:cubicBezTo>
                  <a:pt x="43" y="22"/>
                  <a:pt x="42" y="21"/>
                  <a:pt x="41" y="21"/>
                </a:cubicBezTo>
                <a:cubicBezTo>
                  <a:pt x="1" y="1"/>
                  <a:pt x="1" y="1"/>
                  <a:pt x="1" y="1"/>
                </a:cubicBezTo>
                <a:cubicBezTo>
                  <a:pt x="1" y="0"/>
                  <a:pt x="1" y="1"/>
                  <a:pt x="1" y="1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4"/>
                  <a:pt x="0" y="65"/>
                  <a:pt x="0" y="65"/>
                </a:cubicBez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0" name="Freeform 154"/>
          <p:cNvSpPr>
            <a:spLocks/>
          </p:cNvSpPr>
          <p:nvPr/>
        </p:nvSpPr>
        <p:spPr bwMode="auto">
          <a:xfrm>
            <a:off x="2737860" y="2896768"/>
            <a:ext cx="127000" cy="61913"/>
          </a:xfrm>
          <a:custGeom>
            <a:avLst/>
            <a:gdLst>
              <a:gd name="T0" fmla="*/ 0 w 80"/>
              <a:gd name="T1" fmla="*/ 6 h 39"/>
              <a:gd name="T2" fmla="*/ 65 w 80"/>
              <a:gd name="T3" fmla="*/ 39 h 39"/>
              <a:gd name="T4" fmla="*/ 80 w 80"/>
              <a:gd name="T5" fmla="*/ 32 h 39"/>
              <a:gd name="T6" fmla="*/ 14 w 80"/>
              <a:gd name="T7" fmla="*/ 0 h 39"/>
              <a:gd name="T8" fmla="*/ 0 w 80"/>
              <a:gd name="T9" fmla="*/ 6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0" h="39">
                <a:moveTo>
                  <a:pt x="0" y="6"/>
                </a:moveTo>
                <a:lnTo>
                  <a:pt x="65" y="39"/>
                </a:lnTo>
                <a:lnTo>
                  <a:pt x="80" y="32"/>
                </a:lnTo>
                <a:lnTo>
                  <a:pt x="14" y="0"/>
                </a:lnTo>
                <a:lnTo>
                  <a:pt x="0" y="6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1" name="Freeform 155"/>
          <p:cNvSpPr>
            <a:spLocks/>
          </p:cNvSpPr>
          <p:nvPr/>
        </p:nvSpPr>
        <p:spPr bwMode="auto">
          <a:xfrm>
            <a:off x="2841047" y="2947568"/>
            <a:ext cx="23812" cy="171450"/>
          </a:xfrm>
          <a:custGeom>
            <a:avLst/>
            <a:gdLst>
              <a:gd name="T0" fmla="*/ 0 w 9"/>
              <a:gd name="T1" fmla="*/ 66 h 66"/>
              <a:gd name="T2" fmla="*/ 5 w 9"/>
              <a:gd name="T3" fmla="*/ 61 h 66"/>
              <a:gd name="T4" fmla="*/ 9 w 9"/>
              <a:gd name="T5" fmla="*/ 61 h 66"/>
              <a:gd name="T6" fmla="*/ 9 w 9"/>
              <a:gd name="T7" fmla="*/ 0 h 66"/>
              <a:gd name="T8" fmla="*/ 4 w 9"/>
              <a:gd name="T9" fmla="*/ 1 h 66"/>
              <a:gd name="T10" fmla="*/ 0 w 9"/>
              <a:gd name="T11" fmla="*/ 4 h 66"/>
              <a:gd name="T12" fmla="*/ 0 w 9"/>
              <a:gd name="T13" fmla="*/ 66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66">
                <a:moveTo>
                  <a:pt x="0" y="66"/>
                </a:moveTo>
                <a:cubicBezTo>
                  <a:pt x="0" y="66"/>
                  <a:pt x="1" y="64"/>
                  <a:pt x="5" y="61"/>
                </a:cubicBezTo>
                <a:cubicBezTo>
                  <a:pt x="8" y="60"/>
                  <a:pt x="9" y="61"/>
                  <a:pt x="9" y="61"/>
                </a:cubicBezTo>
                <a:cubicBezTo>
                  <a:pt x="9" y="0"/>
                  <a:pt x="9" y="0"/>
                  <a:pt x="9" y="0"/>
                </a:cubicBezTo>
                <a:cubicBezTo>
                  <a:pt x="9" y="0"/>
                  <a:pt x="7" y="0"/>
                  <a:pt x="4" y="1"/>
                </a:cubicBezTo>
                <a:cubicBezTo>
                  <a:pt x="1" y="3"/>
                  <a:pt x="0" y="4"/>
                  <a:pt x="0" y="4"/>
                </a:cubicBezTo>
                <a:lnTo>
                  <a:pt x="0" y="66"/>
                </a:lnTo>
                <a:close/>
              </a:path>
            </a:pathLst>
          </a:custGeom>
          <a:solidFill>
            <a:srgbClr val="8D9B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2" name="Freeform 156"/>
          <p:cNvSpPr>
            <a:spLocks/>
          </p:cNvSpPr>
          <p:nvPr/>
        </p:nvSpPr>
        <p:spPr bwMode="auto">
          <a:xfrm>
            <a:off x="2734685" y="2904705"/>
            <a:ext cx="109537" cy="220663"/>
          </a:xfrm>
          <a:custGeom>
            <a:avLst/>
            <a:gdLst>
              <a:gd name="T0" fmla="*/ 1 w 42"/>
              <a:gd name="T1" fmla="*/ 64 h 85"/>
              <a:gd name="T2" fmla="*/ 40 w 42"/>
              <a:gd name="T3" fmla="*/ 85 h 85"/>
              <a:gd name="T4" fmla="*/ 42 w 42"/>
              <a:gd name="T5" fmla="*/ 83 h 85"/>
              <a:gd name="T6" fmla="*/ 42 w 42"/>
              <a:gd name="T7" fmla="*/ 21 h 85"/>
              <a:gd name="T8" fmla="*/ 42 w 42"/>
              <a:gd name="T9" fmla="*/ 21 h 85"/>
              <a:gd name="T10" fmla="*/ 1 w 42"/>
              <a:gd name="T11" fmla="*/ 0 h 85"/>
              <a:gd name="T12" fmla="*/ 0 w 42"/>
              <a:gd name="T13" fmla="*/ 0 h 85"/>
              <a:gd name="T14" fmla="*/ 0 w 42"/>
              <a:gd name="T15" fmla="*/ 63 h 85"/>
              <a:gd name="T16" fmla="*/ 1 w 42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" h="85">
                <a:moveTo>
                  <a:pt x="1" y="64"/>
                </a:moveTo>
                <a:cubicBezTo>
                  <a:pt x="40" y="85"/>
                  <a:pt x="40" y="85"/>
                  <a:pt x="40" y="85"/>
                </a:cubicBezTo>
                <a:cubicBezTo>
                  <a:pt x="41" y="85"/>
                  <a:pt x="42" y="84"/>
                  <a:pt x="42" y="83"/>
                </a:cubicBezTo>
                <a:cubicBezTo>
                  <a:pt x="42" y="21"/>
                  <a:pt x="42" y="21"/>
                  <a:pt x="42" y="21"/>
                </a:cubicBezTo>
                <a:cubicBezTo>
                  <a:pt x="42" y="21"/>
                  <a:pt x="42" y="21"/>
                  <a:pt x="42" y="21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0" y="64"/>
                  <a:pt x="1" y="64"/>
                </a:cubicBez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3" name="Freeform 157"/>
          <p:cNvSpPr>
            <a:spLocks/>
          </p:cNvSpPr>
          <p:nvPr/>
        </p:nvSpPr>
        <p:spPr bwMode="auto">
          <a:xfrm>
            <a:off x="2731510" y="2904705"/>
            <a:ext cx="112712" cy="222250"/>
          </a:xfrm>
          <a:custGeom>
            <a:avLst/>
            <a:gdLst>
              <a:gd name="T0" fmla="*/ 0 w 43"/>
              <a:gd name="T1" fmla="*/ 65 h 86"/>
              <a:gd name="T2" fmla="*/ 42 w 43"/>
              <a:gd name="T3" fmla="*/ 85 h 86"/>
              <a:gd name="T4" fmla="*/ 43 w 43"/>
              <a:gd name="T5" fmla="*/ 85 h 86"/>
              <a:gd name="T6" fmla="*/ 43 w 43"/>
              <a:gd name="T7" fmla="*/ 22 h 86"/>
              <a:gd name="T8" fmla="*/ 42 w 43"/>
              <a:gd name="T9" fmla="*/ 21 h 86"/>
              <a:gd name="T10" fmla="*/ 1 w 43"/>
              <a:gd name="T11" fmla="*/ 1 h 86"/>
              <a:gd name="T12" fmla="*/ 1 w 43"/>
              <a:gd name="T13" fmla="*/ 1 h 86"/>
              <a:gd name="T14" fmla="*/ 0 w 43"/>
              <a:gd name="T15" fmla="*/ 64 h 86"/>
              <a:gd name="T16" fmla="*/ 0 w 43"/>
              <a:gd name="T17" fmla="*/ 65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6">
                <a:moveTo>
                  <a:pt x="0" y="65"/>
                </a:moveTo>
                <a:cubicBezTo>
                  <a:pt x="42" y="85"/>
                  <a:pt x="42" y="85"/>
                  <a:pt x="42" y="85"/>
                </a:cubicBezTo>
                <a:cubicBezTo>
                  <a:pt x="42" y="86"/>
                  <a:pt x="43" y="85"/>
                  <a:pt x="43" y="85"/>
                </a:cubicBezTo>
                <a:cubicBezTo>
                  <a:pt x="43" y="22"/>
                  <a:pt x="43" y="22"/>
                  <a:pt x="43" y="22"/>
                </a:cubicBezTo>
                <a:cubicBezTo>
                  <a:pt x="43" y="22"/>
                  <a:pt x="43" y="21"/>
                  <a:pt x="42" y="21"/>
                </a:cubicBezTo>
                <a:cubicBezTo>
                  <a:pt x="1" y="1"/>
                  <a:pt x="1" y="1"/>
                  <a:pt x="1" y="1"/>
                </a:cubicBezTo>
                <a:cubicBezTo>
                  <a:pt x="1" y="0"/>
                  <a:pt x="1" y="0"/>
                  <a:pt x="1" y="1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4"/>
                  <a:pt x="0" y="64"/>
                  <a:pt x="0" y="65"/>
                </a:cubicBez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4" name="Freeform 158"/>
          <p:cNvSpPr>
            <a:spLocks/>
          </p:cNvSpPr>
          <p:nvPr/>
        </p:nvSpPr>
        <p:spPr bwMode="auto">
          <a:xfrm>
            <a:off x="2844222" y="2945980"/>
            <a:ext cx="23812" cy="179388"/>
          </a:xfrm>
          <a:custGeom>
            <a:avLst/>
            <a:gdLst>
              <a:gd name="T0" fmla="*/ 0 w 9"/>
              <a:gd name="T1" fmla="*/ 69 h 69"/>
              <a:gd name="T2" fmla="*/ 0 w 9"/>
              <a:gd name="T3" fmla="*/ 69 h 69"/>
              <a:gd name="T4" fmla="*/ 1 w 9"/>
              <a:gd name="T5" fmla="*/ 69 h 69"/>
              <a:gd name="T6" fmla="*/ 9 w 9"/>
              <a:gd name="T7" fmla="*/ 64 h 69"/>
              <a:gd name="T8" fmla="*/ 9 w 9"/>
              <a:gd name="T9" fmla="*/ 0 h 69"/>
              <a:gd name="T10" fmla="*/ 0 w 9"/>
              <a:gd name="T11" fmla="*/ 5 h 69"/>
              <a:gd name="T12" fmla="*/ 0 w 9"/>
              <a:gd name="T13" fmla="*/ 6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69">
                <a:moveTo>
                  <a:pt x="0" y="69"/>
                </a:moveTo>
                <a:cubicBezTo>
                  <a:pt x="0" y="69"/>
                  <a:pt x="0" y="69"/>
                  <a:pt x="0" y="69"/>
                </a:cubicBezTo>
                <a:cubicBezTo>
                  <a:pt x="1" y="69"/>
                  <a:pt x="1" y="69"/>
                  <a:pt x="1" y="69"/>
                </a:cubicBezTo>
                <a:cubicBezTo>
                  <a:pt x="9" y="64"/>
                  <a:pt x="9" y="64"/>
                  <a:pt x="9" y="64"/>
                </a:cubicBezTo>
                <a:cubicBezTo>
                  <a:pt x="9" y="0"/>
                  <a:pt x="9" y="0"/>
                  <a:pt x="9" y="0"/>
                </a:cubicBezTo>
                <a:cubicBezTo>
                  <a:pt x="0" y="5"/>
                  <a:pt x="0" y="5"/>
                  <a:pt x="0" y="5"/>
                </a:cubicBezTo>
                <a:lnTo>
                  <a:pt x="0" y="69"/>
                </a:ln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5" name="Freeform 159"/>
          <p:cNvSpPr>
            <a:spLocks/>
          </p:cNvSpPr>
          <p:nvPr/>
        </p:nvSpPr>
        <p:spPr bwMode="auto">
          <a:xfrm>
            <a:off x="2845810" y="2945980"/>
            <a:ext cx="23812" cy="179388"/>
          </a:xfrm>
          <a:custGeom>
            <a:avLst/>
            <a:gdLst>
              <a:gd name="T0" fmla="*/ 0 w 15"/>
              <a:gd name="T1" fmla="*/ 113 h 113"/>
              <a:gd name="T2" fmla="*/ 15 w 15"/>
              <a:gd name="T3" fmla="*/ 104 h 113"/>
              <a:gd name="T4" fmla="*/ 15 w 15"/>
              <a:gd name="T5" fmla="*/ 0 h 113"/>
              <a:gd name="T6" fmla="*/ 0 w 15"/>
              <a:gd name="T7" fmla="*/ 8 h 113"/>
              <a:gd name="T8" fmla="*/ 0 w 15"/>
              <a:gd name="T9" fmla="*/ 113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" h="113">
                <a:moveTo>
                  <a:pt x="0" y="113"/>
                </a:moveTo>
                <a:lnTo>
                  <a:pt x="15" y="104"/>
                </a:lnTo>
                <a:lnTo>
                  <a:pt x="15" y="0"/>
                </a:lnTo>
                <a:lnTo>
                  <a:pt x="0" y="8"/>
                </a:lnTo>
                <a:lnTo>
                  <a:pt x="0" y="113"/>
                </a:ln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6" name="Freeform 160"/>
          <p:cNvSpPr>
            <a:spLocks/>
          </p:cNvSpPr>
          <p:nvPr/>
        </p:nvSpPr>
        <p:spPr bwMode="auto">
          <a:xfrm>
            <a:off x="2721985" y="2906293"/>
            <a:ext cx="111125" cy="223838"/>
          </a:xfrm>
          <a:custGeom>
            <a:avLst/>
            <a:gdLst>
              <a:gd name="T0" fmla="*/ 0 w 43"/>
              <a:gd name="T1" fmla="*/ 64 h 86"/>
              <a:gd name="T2" fmla="*/ 1 w 43"/>
              <a:gd name="T3" fmla="*/ 65 h 86"/>
              <a:gd name="T4" fmla="*/ 41 w 43"/>
              <a:gd name="T5" fmla="*/ 86 h 86"/>
              <a:gd name="T6" fmla="*/ 43 w 43"/>
              <a:gd name="T7" fmla="*/ 85 h 86"/>
              <a:gd name="T8" fmla="*/ 43 w 43"/>
              <a:gd name="T9" fmla="*/ 24 h 86"/>
              <a:gd name="T10" fmla="*/ 41 w 43"/>
              <a:gd name="T11" fmla="*/ 21 h 86"/>
              <a:gd name="T12" fmla="*/ 1 w 43"/>
              <a:gd name="T13" fmla="*/ 1 h 86"/>
              <a:gd name="T14" fmla="*/ 0 w 43"/>
              <a:gd name="T15" fmla="*/ 1 h 86"/>
              <a:gd name="T16" fmla="*/ 0 w 43"/>
              <a:gd name="T17" fmla="*/ 64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6">
                <a:moveTo>
                  <a:pt x="0" y="64"/>
                </a:moveTo>
                <a:cubicBezTo>
                  <a:pt x="0" y="64"/>
                  <a:pt x="1" y="65"/>
                  <a:pt x="1" y="65"/>
                </a:cubicBezTo>
                <a:cubicBezTo>
                  <a:pt x="41" y="86"/>
                  <a:pt x="41" y="86"/>
                  <a:pt x="41" y="86"/>
                </a:cubicBezTo>
                <a:cubicBezTo>
                  <a:pt x="42" y="86"/>
                  <a:pt x="43" y="85"/>
                  <a:pt x="43" y="85"/>
                </a:cubicBezTo>
                <a:cubicBezTo>
                  <a:pt x="43" y="24"/>
                  <a:pt x="43" y="24"/>
                  <a:pt x="43" y="24"/>
                </a:cubicBezTo>
                <a:cubicBezTo>
                  <a:pt x="43" y="22"/>
                  <a:pt x="43" y="21"/>
                  <a:pt x="41" y="21"/>
                </a:cubicBezTo>
                <a:cubicBezTo>
                  <a:pt x="1" y="1"/>
                  <a:pt x="1" y="1"/>
                  <a:pt x="1" y="1"/>
                </a:cubicBezTo>
                <a:cubicBezTo>
                  <a:pt x="1" y="0"/>
                  <a:pt x="0" y="1"/>
                  <a:pt x="0" y="1"/>
                </a:cubicBezTo>
                <a:lnTo>
                  <a:pt x="0" y="64"/>
                </a:lnTo>
                <a:close/>
              </a:path>
            </a:pathLst>
          </a:custGeom>
          <a:solidFill>
            <a:srgbClr val="DE93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7" name="Freeform 161"/>
          <p:cNvSpPr>
            <a:spLocks/>
          </p:cNvSpPr>
          <p:nvPr/>
        </p:nvSpPr>
        <p:spPr bwMode="auto">
          <a:xfrm>
            <a:off x="2721985" y="2909468"/>
            <a:ext cx="109537" cy="220663"/>
          </a:xfrm>
          <a:custGeom>
            <a:avLst/>
            <a:gdLst>
              <a:gd name="T0" fmla="*/ 0 w 42"/>
              <a:gd name="T1" fmla="*/ 64 h 85"/>
              <a:gd name="T2" fmla="*/ 40 w 42"/>
              <a:gd name="T3" fmla="*/ 84 h 85"/>
              <a:gd name="T4" fmla="*/ 42 w 42"/>
              <a:gd name="T5" fmla="*/ 83 h 85"/>
              <a:gd name="T6" fmla="*/ 42 w 42"/>
              <a:gd name="T7" fmla="*/ 23 h 85"/>
              <a:gd name="T8" fmla="*/ 41 w 42"/>
              <a:gd name="T9" fmla="*/ 20 h 85"/>
              <a:gd name="T10" fmla="*/ 1 w 42"/>
              <a:gd name="T11" fmla="*/ 0 h 85"/>
              <a:gd name="T12" fmla="*/ 0 w 42"/>
              <a:gd name="T13" fmla="*/ 1 h 85"/>
              <a:gd name="T14" fmla="*/ 0 w 42"/>
              <a:gd name="T15" fmla="*/ 64 h 85"/>
              <a:gd name="T16" fmla="*/ 0 w 42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" h="85">
                <a:moveTo>
                  <a:pt x="0" y="64"/>
                </a:moveTo>
                <a:cubicBezTo>
                  <a:pt x="40" y="84"/>
                  <a:pt x="40" y="84"/>
                  <a:pt x="40" y="84"/>
                </a:cubicBezTo>
                <a:cubicBezTo>
                  <a:pt x="41" y="85"/>
                  <a:pt x="42" y="84"/>
                  <a:pt x="42" y="83"/>
                </a:cubicBezTo>
                <a:cubicBezTo>
                  <a:pt x="42" y="23"/>
                  <a:pt x="42" y="23"/>
                  <a:pt x="42" y="23"/>
                </a:cubicBezTo>
                <a:cubicBezTo>
                  <a:pt x="42" y="22"/>
                  <a:pt x="42" y="21"/>
                  <a:pt x="41" y="20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1"/>
                  <a:pt x="0" y="1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4"/>
                  <a:pt x="0" y="64"/>
                  <a:pt x="0" y="64"/>
                </a:cubicBezTo>
                <a:close/>
              </a:path>
            </a:pathLst>
          </a:custGeom>
          <a:solidFill>
            <a:srgbClr val="CD91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8" name="Freeform 162"/>
          <p:cNvSpPr>
            <a:spLocks/>
          </p:cNvSpPr>
          <p:nvPr/>
        </p:nvSpPr>
        <p:spPr bwMode="auto">
          <a:xfrm>
            <a:off x="2698172" y="2914230"/>
            <a:ext cx="130175" cy="65088"/>
          </a:xfrm>
          <a:custGeom>
            <a:avLst/>
            <a:gdLst>
              <a:gd name="T0" fmla="*/ 0 w 82"/>
              <a:gd name="T1" fmla="*/ 8 h 41"/>
              <a:gd name="T2" fmla="*/ 66 w 82"/>
              <a:gd name="T3" fmla="*/ 41 h 41"/>
              <a:gd name="T4" fmla="*/ 82 w 82"/>
              <a:gd name="T5" fmla="*/ 33 h 41"/>
              <a:gd name="T6" fmla="*/ 17 w 82"/>
              <a:gd name="T7" fmla="*/ 0 h 41"/>
              <a:gd name="T8" fmla="*/ 0 w 82"/>
              <a:gd name="T9" fmla="*/ 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" h="41">
                <a:moveTo>
                  <a:pt x="0" y="8"/>
                </a:moveTo>
                <a:lnTo>
                  <a:pt x="66" y="41"/>
                </a:lnTo>
                <a:lnTo>
                  <a:pt x="82" y="33"/>
                </a:lnTo>
                <a:lnTo>
                  <a:pt x="17" y="0"/>
                </a:lnTo>
                <a:lnTo>
                  <a:pt x="0" y="8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9" name="Freeform 163"/>
          <p:cNvSpPr>
            <a:spLocks/>
          </p:cNvSpPr>
          <p:nvPr/>
        </p:nvSpPr>
        <p:spPr bwMode="auto">
          <a:xfrm>
            <a:off x="2802947" y="2966618"/>
            <a:ext cx="25400" cy="173038"/>
          </a:xfrm>
          <a:custGeom>
            <a:avLst/>
            <a:gdLst>
              <a:gd name="T0" fmla="*/ 0 w 10"/>
              <a:gd name="T1" fmla="*/ 67 h 67"/>
              <a:gd name="T2" fmla="*/ 6 w 10"/>
              <a:gd name="T3" fmla="*/ 62 h 67"/>
              <a:gd name="T4" fmla="*/ 10 w 10"/>
              <a:gd name="T5" fmla="*/ 62 h 67"/>
              <a:gd name="T6" fmla="*/ 10 w 10"/>
              <a:gd name="T7" fmla="*/ 0 h 67"/>
              <a:gd name="T8" fmla="*/ 4 w 10"/>
              <a:gd name="T9" fmla="*/ 2 h 67"/>
              <a:gd name="T10" fmla="*/ 0 w 10"/>
              <a:gd name="T11" fmla="*/ 5 h 67"/>
              <a:gd name="T12" fmla="*/ 0 w 10"/>
              <a:gd name="T13" fmla="*/ 67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67">
                <a:moveTo>
                  <a:pt x="0" y="67"/>
                </a:moveTo>
                <a:cubicBezTo>
                  <a:pt x="0" y="67"/>
                  <a:pt x="2" y="64"/>
                  <a:pt x="6" y="62"/>
                </a:cubicBezTo>
                <a:cubicBezTo>
                  <a:pt x="8" y="61"/>
                  <a:pt x="10" y="62"/>
                  <a:pt x="10" y="62"/>
                </a:cubicBezTo>
                <a:cubicBezTo>
                  <a:pt x="10" y="0"/>
                  <a:pt x="10" y="0"/>
                  <a:pt x="10" y="0"/>
                </a:cubicBezTo>
                <a:cubicBezTo>
                  <a:pt x="10" y="0"/>
                  <a:pt x="8" y="0"/>
                  <a:pt x="4" y="2"/>
                </a:cubicBezTo>
                <a:cubicBezTo>
                  <a:pt x="1" y="4"/>
                  <a:pt x="0" y="5"/>
                  <a:pt x="0" y="5"/>
                </a:cubicBezTo>
                <a:lnTo>
                  <a:pt x="0" y="67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0" name="Freeform 164"/>
          <p:cNvSpPr>
            <a:spLocks/>
          </p:cNvSpPr>
          <p:nvPr/>
        </p:nvSpPr>
        <p:spPr bwMode="auto">
          <a:xfrm>
            <a:off x="2696585" y="2922168"/>
            <a:ext cx="111125" cy="223838"/>
          </a:xfrm>
          <a:custGeom>
            <a:avLst/>
            <a:gdLst>
              <a:gd name="T0" fmla="*/ 1 w 43"/>
              <a:gd name="T1" fmla="*/ 65 h 86"/>
              <a:gd name="T2" fmla="*/ 41 w 43"/>
              <a:gd name="T3" fmla="*/ 86 h 86"/>
              <a:gd name="T4" fmla="*/ 43 w 43"/>
              <a:gd name="T5" fmla="*/ 84 h 86"/>
              <a:gd name="T6" fmla="*/ 43 w 43"/>
              <a:gd name="T7" fmla="*/ 22 h 86"/>
              <a:gd name="T8" fmla="*/ 43 w 43"/>
              <a:gd name="T9" fmla="*/ 21 h 86"/>
              <a:gd name="T10" fmla="*/ 1 w 43"/>
              <a:gd name="T11" fmla="*/ 1 h 86"/>
              <a:gd name="T12" fmla="*/ 0 w 43"/>
              <a:gd name="T13" fmla="*/ 1 h 86"/>
              <a:gd name="T14" fmla="*/ 0 w 43"/>
              <a:gd name="T15" fmla="*/ 64 h 86"/>
              <a:gd name="T16" fmla="*/ 1 w 43"/>
              <a:gd name="T17" fmla="*/ 65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6">
                <a:moveTo>
                  <a:pt x="1" y="65"/>
                </a:moveTo>
                <a:cubicBezTo>
                  <a:pt x="41" y="86"/>
                  <a:pt x="41" y="86"/>
                  <a:pt x="41" y="86"/>
                </a:cubicBezTo>
                <a:cubicBezTo>
                  <a:pt x="42" y="86"/>
                  <a:pt x="43" y="85"/>
                  <a:pt x="43" y="84"/>
                </a:cubicBezTo>
                <a:cubicBezTo>
                  <a:pt x="43" y="22"/>
                  <a:pt x="43" y="22"/>
                  <a:pt x="43" y="22"/>
                </a:cubicBezTo>
                <a:cubicBezTo>
                  <a:pt x="43" y="22"/>
                  <a:pt x="43" y="22"/>
                  <a:pt x="43" y="21"/>
                </a:cubicBezTo>
                <a:cubicBezTo>
                  <a:pt x="1" y="1"/>
                  <a:pt x="1" y="1"/>
                  <a:pt x="1" y="1"/>
                </a:cubicBezTo>
                <a:cubicBezTo>
                  <a:pt x="1" y="0"/>
                  <a:pt x="0" y="1"/>
                  <a:pt x="0" y="1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4"/>
                  <a:pt x="1" y="65"/>
                  <a:pt x="1" y="65"/>
                </a:cubicBezTo>
                <a:close/>
              </a:path>
            </a:pathLst>
          </a:custGeom>
          <a:solidFill>
            <a:srgbClr val="CD91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1" name="Freeform 165"/>
          <p:cNvSpPr>
            <a:spLocks/>
          </p:cNvSpPr>
          <p:nvPr/>
        </p:nvSpPr>
        <p:spPr bwMode="auto">
          <a:xfrm>
            <a:off x="2696585" y="2925343"/>
            <a:ext cx="107950" cy="220663"/>
          </a:xfrm>
          <a:custGeom>
            <a:avLst/>
            <a:gdLst>
              <a:gd name="T0" fmla="*/ 0 w 42"/>
              <a:gd name="T1" fmla="*/ 64 h 85"/>
              <a:gd name="T2" fmla="*/ 41 w 42"/>
              <a:gd name="T3" fmla="*/ 85 h 85"/>
              <a:gd name="T4" fmla="*/ 42 w 42"/>
              <a:gd name="T5" fmla="*/ 84 h 85"/>
              <a:gd name="T6" fmla="*/ 42 w 42"/>
              <a:gd name="T7" fmla="*/ 22 h 85"/>
              <a:gd name="T8" fmla="*/ 42 w 42"/>
              <a:gd name="T9" fmla="*/ 21 h 85"/>
              <a:gd name="T10" fmla="*/ 1 w 42"/>
              <a:gd name="T11" fmla="*/ 0 h 85"/>
              <a:gd name="T12" fmla="*/ 0 w 42"/>
              <a:gd name="T13" fmla="*/ 1 h 85"/>
              <a:gd name="T14" fmla="*/ 0 w 42"/>
              <a:gd name="T15" fmla="*/ 63 h 85"/>
              <a:gd name="T16" fmla="*/ 0 w 42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" h="85">
                <a:moveTo>
                  <a:pt x="0" y="64"/>
                </a:moveTo>
                <a:cubicBezTo>
                  <a:pt x="41" y="85"/>
                  <a:pt x="41" y="85"/>
                  <a:pt x="41" y="85"/>
                </a:cubicBezTo>
                <a:cubicBezTo>
                  <a:pt x="42" y="85"/>
                  <a:pt x="42" y="85"/>
                  <a:pt x="42" y="84"/>
                </a:cubicBezTo>
                <a:cubicBezTo>
                  <a:pt x="42" y="22"/>
                  <a:pt x="42" y="22"/>
                  <a:pt x="42" y="22"/>
                </a:cubicBezTo>
                <a:cubicBezTo>
                  <a:pt x="42" y="21"/>
                  <a:pt x="42" y="21"/>
                  <a:pt x="42" y="21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0" y="64"/>
                  <a:pt x="0" y="64"/>
                </a:cubicBezTo>
                <a:close/>
              </a:path>
            </a:pathLst>
          </a:custGeom>
          <a:solidFill>
            <a:srgbClr val="DE93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2" name="Freeform 166"/>
          <p:cNvSpPr>
            <a:spLocks/>
          </p:cNvSpPr>
          <p:nvPr/>
        </p:nvSpPr>
        <p:spPr bwMode="auto">
          <a:xfrm>
            <a:off x="2804535" y="2966618"/>
            <a:ext cx="26987" cy="179388"/>
          </a:xfrm>
          <a:custGeom>
            <a:avLst/>
            <a:gdLst>
              <a:gd name="T0" fmla="*/ 0 w 10"/>
              <a:gd name="T1" fmla="*/ 69 h 69"/>
              <a:gd name="T2" fmla="*/ 1 w 10"/>
              <a:gd name="T3" fmla="*/ 69 h 69"/>
              <a:gd name="T4" fmla="*/ 2 w 10"/>
              <a:gd name="T5" fmla="*/ 69 h 69"/>
              <a:gd name="T6" fmla="*/ 10 w 10"/>
              <a:gd name="T7" fmla="*/ 64 h 69"/>
              <a:gd name="T8" fmla="*/ 10 w 10"/>
              <a:gd name="T9" fmla="*/ 0 h 69"/>
              <a:gd name="T10" fmla="*/ 0 w 10"/>
              <a:gd name="T11" fmla="*/ 5 h 69"/>
              <a:gd name="T12" fmla="*/ 0 w 10"/>
              <a:gd name="T13" fmla="*/ 6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69">
                <a:moveTo>
                  <a:pt x="0" y="69"/>
                </a:moveTo>
                <a:cubicBezTo>
                  <a:pt x="0" y="69"/>
                  <a:pt x="0" y="69"/>
                  <a:pt x="1" y="69"/>
                </a:cubicBezTo>
                <a:cubicBezTo>
                  <a:pt x="1" y="69"/>
                  <a:pt x="2" y="69"/>
                  <a:pt x="2" y="69"/>
                </a:cubicBezTo>
                <a:cubicBezTo>
                  <a:pt x="10" y="64"/>
                  <a:pt x="10" y="64"/>
                  <a:pt x="10" y="64"/>
                </a:cubicBezTo>
                <a:cubicBezTo>
                  <a:pt x="10" y="0"/>
                  <a:pt x="10" y="0"/>
                  <a:pt x="10" y="0"/>
                </a:cubicBezTo>
                <a:cubicBezTo>
                  <a:pt x="0" y="5"/>
                  <a:pt x="0" y="5"/>
                  <a:pt x="0" y="5"/>
                </a:cubicBezTo>
                <a:lnTo>
                  <a:pt x="0" y="69"/>
                </a:lnTo>
                <a:close/>
              </a:path>
            </a:pathLst>
          </a:custGeom>
          <a:solidFill>
            <a:srgbClr val="CD91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3" name="Freeform 167"/>
          <p:cNvSpPr>
            <a:spLocks/>
          </p:cNvSpPr>
          <p:nvPr/>
        </p:nvSpPr>
        <p:spPr bwMode="auto">
          <a:xfrm>
            <a:off x="2810885" y="2966618"/>
            <a:ext cx="22225" cy="179388"/>
          </a:xfrm>
          <a:custGeom>
            <a:avLst/>
            <a:gdLst>
              <a:gd name="T0" fmla="*/ 0 w 14"/>
              <a:gd name="T1" fmla="*/ 113 h 113"/>
              <a:gd name="T2" fmla="*/ 14 w 14"/>
              <a:gd name="T3" fmla="*/ 105 h 113"/>
              <a:gd name="T4" fmla="*/ 14 w 14"/>
              <a:gd name="T5" fmla="*/ 0 h 113"/>
              <a:gd name="T6" fmla="*/ 0 w 14"/>
              <a:gd name="T7" fmla="*/ 8 h 113"/>
              <a:gd name="T8" fmla="*/ 0 w 14"/>
              <a:gd name="T9" fmla="*/ 113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113">
                <a:moveTo>
                  <a:pt x="0" y="113"/>
                </a:moveTo>
                <a:lnTo>
                  <a:pt x="14" y="105"/>
                </a:lnTo>
                <a:lnTo>
                  <a:pt x="14" y="0"/>
                </a:lnTo>
                <a:lnTo>
                  <a:pt x="0" y="8"/>
                </a:lnTo>
                <a:lnTo>
                  <a:pt x="0" y="113"/>
                </a:lnTo>
                <a:close/>
              </a:path>
            </a:pathLst>
          </a:custGeom>
          <a:solidFill>
            <a:srgbClr val="DE93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4" name="Freeform 168"/>
          <p:cNvSpPr>
            <a:spLocks/>
          </p:cNvSpPr>
          <p:nvPr/>
        </p:nvSpPr>
        <p:spPr bwMode="auto">
          <a:xfrm>
            <a:off x="2685472" y="2930105"/>
            <a:ext cx="111125" cy="220663"/>
          </a:xfrm>
          <a:custGeom>
            <a:avLst/>
            <a:gdLst>
              <a:gd name="T0" fmla="*/ 0 w 43"/>
              <a:gd name="T1" fmla="*/ 63 h 85"/>
              <a:gd name="T2" fmla="*/ 0 w 43"/>
              <a:gd name="T3" fmla="*/ 64 h 85"/>
              <a:gd name="T4" fmla="*/ 41 w 43"/>
              <a:gd name="T5" fmla="*/ 85 h 85"/>
              <a:gd name="T6" fmla="*/ 43 w 43"/>
              <a:gd name="T7" fmla="*/ 84 h 85"/>
              <a:gd name="T8" fmla="*/ 43 w 43"/>
              <a:gd name="T9" fmla="*/ 23 h 85"/>
              <a:gd name="T10" fmla="*/ 41 w 43"/>
              <a:gd name="T11" fmla="*/ 20 h 85"/>
              <a:gd name="T12" fmla="*/ 1 w 43"/>
              <a:gd name="T13" fmla="*/ 0 h 85"/>
              <a:gd name="T14" fmla="*/ 0 w 43"/>
              <a:gd name="T15" fmla="*/ 0 h 85"/>
              <a:gd name="T16" fmla="*/ 0 w 43"/>
              <a:gd name="T17" fmla="*/ 63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0" y="63"/>
                </a:moveTo>
                <a:cubicBezTo>
                  <a:pt x="0" y="64"/>
                  <a:pt x="0" y="64"/>
                  <a:pt x="0" y="64"/>
                </a:cubicBezTo>
                <a:cubicBezTo>
                  <a:pt x="41" y="85"/>
                  <a:pt x="41" y="85"/>
                  <a:pt x="41" y="85"/>
                </a:cubicBezTo>
                <a:cubicBezTo>
                  <a:pt x="41" y="85"/>
                  <a:pt x="43" y="84"/>
                  <a:pt x="43" y="84"/>
                </a:cubicBezTo>
                <a:cubicBezTo>
                  <a:pt x="43" y="23"/>
                  <a:pt x="43" y="23"/>
                  <a:pt x="43" y="23"/>
                </a:cubicBezTo>
                <a:cubicBezTo>
                  <a:pt x="43" y="22"/>
                  <a:pt x="42" y="20"/>
                  <a:pt x="41" y="20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0"/>
                </a:cubicBezTo>
                <a:lnTo>
                  <a:pt x="0" y="63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5" name="Freeform 169"/>
          <p:cNvSpPr>
            <a:spLocks/>
          </p:cNvSpPr>
          <p:nvPr/>
        </p:nvSpPr>
        <p:spPr bwMode="auto">
          <a:xfrm>
            <a:off x="2682297" y="2930105"/>
            <a:ext cx="112712" cy="220663"/>
          </a:xfrm>
          <a:custGeom>
            <a:avLst/>
            <a:gdLst>
              <a:gd name="T0" fmla="*/ 0 w 43"/>
              <a:gd name="T1" fmla="*/ 64 h 85"/>
              <a:gd name="T2" fmla="*/ 41 w 43"/>
              <a:gd name="T3" fmla="*/ 85 h 85"/>
              <a:gd name="T4" fmla="*/ 43 w 43"/>
              <a:gd name="T5" fmla="*/ 83 h 85"/>
              <a:gd name="T6" fmla="*/ 43 w 43"/>
              <a:gd name="T7" fmla="*/ 23 h 85"/>
              <a:gd name="T8" fmla="*/ 42 w 43"/>
              <a:gd name="T9" fmla="*/ 21 h 85"/>
              <a:gd name="T10" fmla="*/ 1 w 43"/>
              <a:gd name="T11" fmla="*/ 0 h 85"/>
              <a:gd name="T12" fmla="*/ 1 w 43"/>
              <a:gd name="T13" fmla="*/ 1 h 85"/>
              <a:gd name="T14" fmla="*/ 0 w 43"/>
              <a:gd name="T15" fmla="*/ 64 h 85"/>
              <a:gd name="T16" fmla="*/ 0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0" y="64"/>
                </a:moveTo>
                <a:cubicBezTo>
                  <a:pt x="41" y="85"/>
                  <a:pt x="41" y="85"/>
                  <a:pt x="41" y="85"/>
                </a:cubicBezTo>
                <a:cubicBezTo>
                  <a:pt x="42" y="85"/>
                  <a:pt x="43" y="84"/>
                  <a:pt x="43" y="83"/>
                </a:cubicBezTo>
                <a:cubicBezTo>
                  <a:pt x="43" y="23"/>
                  <a:pt x="43" y="23"/>
                  <a:pt x="43" y="23"/>
                </a:cubicBezTo>
                <a:cubicBezTo>
                  <a:pt x="43" y="22"/>
                  <a:pt x="42" y="21"/>
                  <a:pt x="42" y="21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1"/>
                  <a:pt x="1" y="1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4"/>
                  <a:pt x="0" y="64"/>
                  <a:pt x="0" y="64"/>
                </a:cubicBez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6" name="Freeform 170"/>
          <p:cNvSpPr>
            <a:spLocks/>
          </p:cNvSpPr>
          <p:nvPr/>
        </p:nvSpPr>
        <p:spPr bwMode="auto">
          <a:xfrm>
            <a:off x="2661660" y="2934868"/>
            <a:ext cx="127000" cy="65088"/>
          </a:xfrm>
          <a:custGeom>
            <a:avLst/>
            <a:gdLst>
              <a:gd name="T0" fmla="*/ 0 w 80"/>
              <a:gd name="T1" fmla="*/ 8 h 41"/>
              <a:gd name="T2" fmla="*/ 66 w 80"/>
              <a:gd name="T3" fmla="*/ 41 h 41"/>
              <a:gd name="T4" fmla="*/ 80 w 80"/>
              <a:gd name="T5" fmla="*/ 33 h 41"/>
              <a:gd name="T6" fmla="*/ 15 w 80"/>
              <a:gd name="T7" fmla="*/ 0 h 41"/>
              <a:gd name="T8" fmla="*/ 0 w 80"/>
              <a:gd name="T9" fmla="*/ 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0" h="41">
                <a:moveTo>
                  <a:pt x="0" y="8"/>
                </a:moveTo>
                <a:lnTo>
                  <a:pt x="66" y="41"/>
                </a:lnTo>
                <a:lnTo>
                  <a:pt x="80" y="33"/>
                </a:lnTo>
                <a:lnTo>
                  <a:pt x="15" y="0"/>
                </a:lnTo>
                <a:lnTo>
                  <a:pt x="0" y="8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7" name="Freeform 171"/>
          <p:cNvSpPr>
            <a:spLocks/>
          </p:cNvSpPr>
          <p:nvPr/>
        </p:nvSpPr>
        <p:spPr bwMode="auto">
          <a:xfrm>
            <a:off x="2766435" y="2987255"/>
            <a:ext cx="22225" cy="174625"/>
          </a:xfrm>
          <a:custGeom>
            <a:avLst/>
            <a:gdLst>
              <a:gd name="T0" fmla="*/ 0 w 9"/>
              <a:gd name="T1" fmla="*/ 67 h 67"/>
              <a:gd name="T2" fmla="*/ 5 w 9"/>
              <a:gd name="T3" fmla="*/ 62 h 67"/>
              <a:gd name="T4" fmla="*/ 9 w 9"/>
              <a:gd name="T5" fmla="*/ 62 h 67"/>
              <a:gd name="T6" fmla="*/ 9 w 9"/>
              <a:gd name="T7" fmla="*/ 0 h 67"/>
              <a:gd name="T8" fmla="*/ 4 w 9"/>
              <a:gd name="T9" fmla="*/ 2 h 67"/>
              <a:gd name="T10" fmla="*/ 0 w 9"/>
              <a:gd name="T11" fmla="*/ 5 h 67"/>
              <a:gd name="T12" fmla="*/ 0 w 9"/>
              <a:gd name="T13" fmla="*/ 67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67">
                <a:moveTo>
                  <a:pt x="0" y="67"/>
                </a:moveTo>
                <a:cubicBezTo>
                  <a:pt x="0" y="67"/>
                  <a:pt x="1" y="64"/>
                  <a:pt x="5" y="62"/>
                </a:cubicBezTo>
                <a:cubicBezTo>
                  <a:pt x="8" y="61"/>
                  <a:pt x="9" y="62"/>
                  <a:pt x="9" y="62"/>
                </a:cubicBezTo>
                <a:cubicBezTo>
                  <a:pt x="9" y="0"/>
                  <a:pt x="9" y="0"/>
                  <a:pt x="9" y="0"/>
                </a:cubicBezTo>
                <a:cubicBezTo>
                  <a:pt x="9" y="0"/>
                  <a:pt x="7" y="0"/>
                  <a:pt x="4" y="2"/>
                </a:cubicBezTo>
                <a:cubicBezTo>
                  <a:pt x="1" y="4"/>
                  <a:pt x="0" y="5"/>
                  <a:pt x="0" y="5"/>
                </a:cubicBezTo>
                <a:lnTo>
                  <a:pt x="0" y="67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8" name="Freeform 172"/>
          <p:cNvSpPr>
            <a:spLocks/>
          </p:cNvSpPr>
          <p:nvPr/>
        </p:nvSpPr>
        <p:spPr bwMode="auto">
          <a:xfrm>
            <a:off x="2660072" y="2945980"/>
            <a:ext cx="111125" cy="220663"/>
          </a:xfrm>
          <a:custGeom>
            <a:avLst/>
            <a:gdLst>
              <a:gd name="T0" fmla="*/ 1 w 43"/>
              <a:gd name="T1" fmla="*/ 64 h 85"/>
              <a:gd name="T2" fmla="*/ 40 w 43"/>
              <a:gd name="T3" fmla="*/ 85 h 85"/>
              <a:gd name="T4" fmla="*/ 43 w 43"/>
              <a:gd name="T5" fmla="*/ 83 h 85"/>
              <a:gd name="T6" fmla="*/ 43 w 43"/>
              <a:gd name="T7" fmla="*/ 21 h 85"/>
              <a:gd name="T8" fmla="*/ 42 w 43"/>
              <a:gd name="T9" fmla="*/ 21 h 85"/>
              <a:gd name="T10" fmla="*/ 1 w 43"/>
              <a:gd name="T11" fmla="*/ 0 h 85"/>
              <a:gd name="T12" fmla="*/ 0 w 43"/>
              <a:gd name="T13" fmla="*/ 0 h 85"/>
              <a:gd name="T14" fmla="*/ 0 w 43"/>
              <a:gd name="T15" fmla="*/ 63 h 85"/>
              <a:gd name="T16" fmla="*/ 1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1" y="64"/>
                </a:moveTo>
                <a:cubicBezTo>
                  <a:pt x="40" y="85"/>
                  <a:pt x="40" y="85"/>
                  <a:pt x="40" y="85"/>
                </a:cubicBezTo>
                <a:cubicBezTo>
                  <a:pt x="41" y="85"/>
                  <a:pt x="43" y="84"/>
                  <a:pt x="43" y="83"/>
                </a:cubicBezTo>
                <a:cubicBezTo>
                  <a:pt x="43" y="21"/>
                  <a:pt x="43" y="21"/>
                  <a:pt x="43" y="21"/>
                </a:cubicBezTo>
                <a:cubicBezTo>
                  <a:pt x="43" y="21"/>
                  <a:pt x="42" y="21"/>
                  <a:pt x="42" y="21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3"/>
                  <a:pt x="0" y="64"/>
                  <a:pt x="1" y="64"/>
                </a:cubicBez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9" name="Freeform 173"/>
          <p:cNvSpPr>
            <a:spLocks/>
          </p:cNvSpPr>
          <p:nvPr/>
        </p:nvSpPr>
        <p:spPr bwMode="auto">
          <a:xfrm>
            <a:off x="2656897" y="2945980"/>
            <a:ext cx="111125" cy="220663"/>
          </a:xfrm>
          <a:custGeom>
            <a:avLst/>
            <a:gdLst>
              <a:gd name="T0" fmla="*/ 1 w 43"/>
              <a:gd name="T1" fmla="*/ 64 h 85"/>
              <a:gd name="T2" fmla="*/ 42 w 43"/>
              <a:gd name="T3" fmla="*/ 85 h 85"/>
              <a:gd name="T4" fmla="*/ 43 w 43"/>
              <a:gd name="T5" fmla="*/ 85 h 85"/>
              <a:gd name="T6" fmla="*/ 43 w 43"/>
              <a:gd name="T7" fmla="*/ 22 h 85"/>
              <a:gd name="T8" fmla="*/ 42 w 43"/>
              <a:gd name="T9" fmla="*/ 21 h 85"/>
              <a:gd name="T10" fmla="*/ 1 w 43"/>
              <a:gd name="T11" fmla="*/ 0 h 85"/>
              <a:gd name="T12" fmla="*/ 1 w 43"/>
              <a:gd name="T13" fmla="*/ 1 h 85"/>
              <a:gd name="T14" fmla="*/ 0 w 43"/>
              <a:gd name="T15" fmla="*/ 64 h 85"/>
              <a:gd name="T16" fmla="*/ 1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1" y="64"/>
                </a:moveTo>
                <a:cubicBezTo>
                  <a:pt x="42" y="85"/>
                  <a:pt x="42" y="85"/>
                  <a:pt x="42" y="85"/>
                </a:cubicBezTo>
                <a:cubicBezTo>
                  <a:pt x="42" y="85"/>
                  <a:pt x="43" y="85"/>
                  <a:pt x="43" y="85"/>
                </a:cubicBezTo>
                <a:cubicBezTo>
                  <a:pt x="43" y="22"/>
                  <a:pt x="43" y="22"/>
                  <a:pt x="43" y="22"/>
                </a:cubicBezTo>
                <a:cubicBezTo>
                  <a:pt x="43" y="21"/>
                  <a:pt x="43" y="21"/>
                  <a:pt x="42" y="21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1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4"/>
                  <a:pt x="0" y="64"/>
                  <a:pt x="1" y="64"/>
                </a:cubicBez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0" name="Freeform 174"/>
          <p:cNvSpPr>
            <a:spLocks/>
          </p:cNvSpPr>
          <p:nvPr/>
        </p:nvSpPr>
        <p:spPr bwMode="auto">
          <a:xfrm>
            <a:off x="2768022" y="2987255"/>
            <a:ext cx="23812" cy="179388"/>
          </a:xfrm>
          <a:custGeom>
            <a:avLst/>
            <a:gdLst>
              <a:gd name="T0" fmla="*/ 0 w 9"/>
              <a:gd name="T1" fmla="*/ 69 h 69"/>
              <a:gd name="T2" fmla="*/ 0 w 9"/>
              <a:gd name="T3" fmla="*/ 69 h 69"/>
              <a:gd name="T4" fmla="*/ 1 w 9"/>
              <a:gd name="T5" fmla="*/ 69 h 69"/>
              <a:gd name="T6" fmla="*/ 9 w 9"/>
              <a:gd name="T7" fmla="*/ 64 h 69"/>
              <a:gd name="T8" fmla="*/ 9 w 9"/>
              <a:gd name="T9" fmla="*/ 0 h 69"/>
              <a:gd name="T10" fmla="*/ 0 w 9"/>
              <a:gd name="T11" fmla="*/ 5 h 69"/>
              <a:gd name="T12" fmla="*/ 0 w 9"/>
              <a:gd name="T13" fmla="*/ 6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69">
                <a:moveTo>
                  <a:pt x="0" y="69"/>
                </a:moveTo>
                <a:cubicBezTo>
                  <a:pt x="0" y="69"/>
                  <a:pt x="0" y="69"/>
                  <a:pt x="0" y="69"/>
                </a:cubicBezTo>
                <a:cubicBezTo>
                  <a:pt x="1" y="69"/>
                  <a:pt x="1" y="69"/>
                  <a:pt x="1" y="69"/>
                </a:cubicBezTo>
                <a:cubicBezTo>
                  <a:pt x="9" y="64"/>
                  <a:pt x="9" y="64"/>
                  <a:pt x="9" y="64"/>
                </a:cubicBezTo>
                <a:cubicBezTo>
                  <a:pt x="9" y="0"/>
                  <a:pt x="9" y="0"/>
                  <a:pt x="9" y="0"/>
                </a:cubicBezTo>
                <a:cubicBezTo>
                  <a:pt x="0" y="5"/>
                  <a:pt x="0" y="5"/>
                  <a:pt x="0" y="5"/>
                </a:cubicBezTo>
                <a:lnTo>
                  <a:pt x="0" y="69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1" name="Freeform 175"/>
          <p:cNvSpPr>
            <a:spLocks/>
          </p:cNvSpPr>
          <p:nvPr/>
        </p:nvSpPr>
        <p:spPr bwMode="auto">
          <a:xfrm>
            <a:off x="2771197" y="2987255"/>
            <a:ext cx="25400" cy="179388"/>
          </a:xfrm>
          <a:custGeom>
            <a:avLst/>
            <a:gdLst>
              <a:gd name="T0" fmla="*/ 0 w 16"/>
              <a:gd name="T1" fmla="*/ 113 h 113"/>
              <a:gd name="T2" fmla="*/ 16 w 16"/>
              <a:gd name="T3" fmla="*/ 105 h 113"/>
              <a:gd name="T4" fmla="*/ 16 w 16"/>
              <a:gd name="T5" fmla="*/ 0 h 113"/>
              <a:gd name="T6" fmla="*/ 0 w 16"/>
              <a:gd name="T7" fmla="*/ 8 h 113"/>
              <a:gd name="T8" fmla="*/ 0 w 16"/>
              <a:gd name="T9" fmla="*/ 113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" h="113">
                <a:moveTo>
                  <a:pt x="0" y="113"/>
                </a:moveTo>
                <a:lnTo>
                  <a:pt x="16" y="105"/>
                </a:lnTo>
                <a:lnTo>
                  <a:pt x="16" y="0"/>
                </a:lnTo>
                <a:lnTo>
                  <a:pt x="0" y="8"/>
                </a:lnTo>
                <a:lnTo>
                  <a:pt x="0" y="113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2" name="Freeform 176"/>
          <p:cNvSpPr>
            <a:spLocks/>
          </p:cNvSpPr>
          <p:nvPr/>
        </p:nvSpPr>
        <p:spPr bwMode="auto">
          <a:xfrm>
            <a:off x="2669597" y="2995193"/>
            <a:ext cx="88900" cy="179388"/>
          </a:xfrm>
          <a:custGeom>
            <a:avLst/>
            <a:gdLst>
              <a:gd name="T0" fmla="*/ 0 w 34"/>
              <a:gd name="T1" fmla="*/ 51 h 69"/>
              <a:gd name="T2" fmla="*/ 1 w 34"/>
              <a:gd name="T3" fmla="*/ 51 h 69"/>
              <a:gd name="T4" fmla="*/ 33 w 34"/>
              <a:gd name="T5" fmla="*/ 68 h 69"/>
              <a:gd name="T6" fmla="*/ 34 w 34"/>
              <a:gd name="T7" fmla="*/ 67 h 69"/>
              <a:gd name="T8" fmla="*/ 34 w 34"/>
              <a:gd name="T9" fmla="*/ 19 h 69"/>
              <a:gd name="T10" fmla="*/ 33 w 34"/>
              <a:gd name="T11" fmla="*/ 17 h 69"/>
              <a:gd name="T12" fmla="*/ 1 w 34"/>
              <a:gd name="T13" fmla="*/ 0 h 69"/>
              <a:gd name="T14" fmla="*/ 0 w 34"/>
              <a:gd name="T15" fmla="*/ 1 h 69"/>
              <a:gd name="T16" fmla="*/ 0 w 34"/>
              <a:gd name="T17" fmla="*/ 51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" h="69">
                <a:moveTo>
                  <a:pt x="0" y="51"/>
                </a:moveTo>
                <a:cubicBezTo>
                  <a:pt x="0" y="51"/>
                  <a:pt x="0" y="51"/>
                  <a:pt x="1" y="51"/>
                </a:cubicBezTo>
                <a:cubicBezTo>
                  <a:pt x="33" y="68"/>
                  <a:pt x="33" y="68"/>
                  <a:pt x="33" y="68"/>
                </a:cubicBezTo>
                <a:cubicBezTo>
                  <a:pt x="33" y="69"/>
                  <a:pt x="34" y="68"/>
                  <a:pt x="34" y="67"/>
                </a:cubicBezTo>
                <a:cubicBezTo>
                  <a:pt x="34" y="19"/>
                  <a:pt x="34" y="19"/>
                  <a:pt x="34" y="19"/>
                </a:cubicBezTo>
                <a:cubicBezTo>
                  <a:pt x="34" y="18"/>
                  <a:pt x="34" y="17"/>
                  <a:pt x="33" y="17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1"/>
                  <a:pt x="0" y="1"/>
                </a:cubicBezTo>
                <a:lnTo>
                  <a:pt x="0" y="51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3" name="Freeform 177"/>
          <p:cNvSpPr>
            <a:spLocks/>
          </p:cNvSpPr>
          <p:nvPr/>
        </p:nvSpPr>
        <p:spPr bwMode="auto">
          <a:xfrm>
            <a:off x="2669597" y="2996780"/>
            <a:ext cx="88900" cy="174625"/>
          </a:xfrm>
          <a:custGeom>
            <a:avLst/>
            <a:gdLst>
              <a:gd name="T0" fmla="*/ 0 w 34"/>
              <a:gd name="T1" fmla="*/ 51 h 67"/>
              <a:gd name="T2" fmla="*/ 32 w 34"/>
              <a:gd name="T3" fmla="*/ 67 h 67"/>
              <a:gd name="T4" fmla="*/ 34 w 34"/>
              <a:gd name="T5" fmla="*/ 66 h 67"/>
              <a:gd name="T6" fmla="*/ 34 w 34"/>
              <a:gd name="T7" fmla="*/ 18 h 67"/>
              <a:gd name="T8" fmla="*/ 33 w 34"/>
              <a:gd name="T9" fmla="*/ 16 h 67"/>
              <a:gd name="T10" fmla="*/ 1 w 34"/>
              <a:gd name="T11" fmla="*/ 0 h 67"/>
              <a:gd name="T12" fmla="*/ 0 w 34"/>
              <a:gd name="T13" fmla="*/ 1 h 67"/>
              <a:gd name="T14" fmla="*/ 0 w 34"/>
              <a:gd name="T15" fmla="*/ 50 h 67"/>
              <a:gd name="T16" fmla="*/ 0 w 34"/>
              <a:gd name="T17" fmla="*/ 51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" h="67">
                <a:moveTo>
                  <a:pt x="0" y="51"/>
                </a:moveTo>
                <a:cubicBezTo>
                  <a:pt x="32" y="67"/>
                  <a:pt x="32" y="67"/>
                  <a:pt x="32" y="67"/>
                </a:cubicBezTo>
                <a:cubicBezTo>
                  <a:pt x="33" y="67"/>
                  <a:pt x="34" y="67"/>
                  <a:pt x="34" y="66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7"/>
                  <a:pt x="33" y="16"/>
                  <a:pt x="33" y="16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50"/>
                  <a:pt x="0" y="50"/>
                  <a:pt x="0" y="50"/>
                </a:cubicBezTo>
                <a:cubicBezTo>
                  <a:pt x="0" y="51"/>
                  <a:pt x="0" y="51"/>
                  <a:pt x="0" y="5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4" name="Freeform 178"/>
          <p:cNvSpPr>
            <a:spLocks/>
          </p:cNvSpPr>
          <p:nvPr/>
        </p:nvSpPr>
        <p:spPr bwMode="auto">
          <a:xfrm>
            <a:off x="2652135" y="3003130"/>
            <a:ext cx="101600" cy="49213"/>
          </a:xfrm>
          <a:custGeom>
            <a:avLst/>
            <a:gdLst>
              <a:gd name="T0" fmla="*/ 0 w 64"/>
              <a:gd name="T1" fmla="*/ 5 h 31"/>
              <a:gd name="T2" fmla="*/ 52 w 64"/>
              <a:gd name="T3" fmla="*/ 31 h 31"/>
              <a:gd name="T4" fmla="*/ 64 w 64"/>
              <a:gd name="T5" fmla="*/ 24 h 31"/>
              <a:gd name="T6" fmla="*/ 13 w 64"/>
              <a:gd name="T7" fmla="*/ 0 h 31"/>
              <a:gd name="T8" fmla="*/ 0 w 64"/>
              <a:gd name="T9" fmla="*/ 5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" h="31">
                <a:moveTo>
                  <a:pt x="0" y="5"/>
                </a:moveTo>
                <a:lnTo>
                  <a:pt x="52" y="31"/>
                </a:lnTo>
                <a:lnTo>
                  <a:pt x="64" y="24"/>
                </a:lnTo>
                <a:lnTo>
                  <a:pt x="13" y="0"/>
                </a:lnTo>
                <a:lnTo>
                  <a:pt x="0" y="5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5" name="Freeform 179"/>
          <p:cNvSpPr>
            <a:spLocks/>
          </p:cNvSpPr>
          <p:nvPr/>
        </p:nvSpPr>
        <p:spPr bwMode="auto">
          <a:xfrm>
            <a:off x="2734685" y="3041230"/>
            <a:ext cx="19050" cy="138113"/>
          </a:xfrm>
          <a:custGeom>
            <a:avLst/>
            <a:gdLst>
              <a:gd name="T0" fmla="*/ 0 w 7"/>
              <a:gd name="T1" fmla="*/ 53 h 53"/>
              <a:gd name="T2" fmla="*/ 5 w 7"/>
              <a:gd name="T3" fmla="*/ 50 h 53"/>
              <a:gd name="T4" fmla="*/ 7 w 7"/>
              <a:gd name="T5" fmla="*/ 49 h 53"/>
              <a:gd name="T6" fmla="*/ 7 w 7"/>
              <a:gd name="T7" fmla="*/ 0 h 53"/>
              <a:gd name="T8" fmla="*/ 3 w 7"/>
              <a:gd name="T9" fmla="*/ 2 h 53"/>
              <a:gd name="T10" fmla="*/ 0 w 7"/>
              <a:gd name="T11" fmla="*/ 4 h 53"/>
              <a:gd name="T12" fmla="*/ 0 w 7"/>
              <a:gd name="T13" fmla="*/ 53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" h="53">
                <a:moveTo>
                  <a:pt x="0" y="53"/>
                </a:moveTo>
                <a:cubicBezTo>
                  <a:pt x="0" y="53"/>
                  <a:pt x="1" y="51"/>
                  <a:pt x="5" y="50"/>
                </a:cubicBezTo>
                <a:cubicBezTo>
                  <a:pt x="6" y="49"/>
                  <a:pt x="7" y="49"/>
                  <a:pt x="7" y="49"/>
                </a:cubicBezTo>
                <a:cubicBezTo>
                  <a:pt x="7" y="0"/>
                  <a:pt x="7" y="0"/>
                  <a:pt x="7" y="0"/>
                </a:cubicBezTo>
                <a:cubicBezTo>
                  <a:pt x="7" y="0"/>
                  <a:pt x="6" y="0"/>
                  <a:pt x="3" y="2"/>
                </a:cubicBezTo>
                <a:cubicBezTo>
                  <a:pt x="1" y="3"/>
                  <a:pt x="0" y="4"/>
                  <a:pt x="0" y="4"/>
                </a:cubicBezTo>
                <a:lnTo>
                  <a:pt x="0" y="53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6" name="Freeform 180"/>
          <p:cNvSpPr>
            <a:spLocks/>
          </p:cNvSpPr>
          <p:nvPr/>
        </p:nvSpPr>
        <p:spPr bwMode="auto">
          <a:xfrm>
            <a:off x="2648960" y="3007893"/>
            <a:ext cx="88900" cy="176213"/>
          </a:xfrm>
          <a:custGeom>
            <a:avLst/>
            <a:gdLst>
              <a:gd name="T0" fmla="*/ 1 w 34"/>
              <a:gd name="T1" fmla="*/ 51 h 68"/>
              <a:gd name="T2" fmla="*/ 32 w 34"/>
              <a:gd name="T3" fmla="*/ 68 h 68"/>
              <a:gd name="T4" fmla="*/ 34 w 34"/>
              <a:gd name="T5" fmla="*/ 66 h 68"/>
              <a:gd name="T6" fmla="*/ 34 w 34"/>
              <a:gd name="T7" fmla="*/ 17 h 68"/>
              <a:gd name="T8" fmla="*/ 34 w 34"/>
              <a:gd name="T9" fmla="*/ 17 h 68"/>
              <a:gd name="T10" fmla="*/ 1 w 34"/>
              <a:gd name="T11" fmla="*/ 0 h 68"/>
              <a:gd name="T12" fmla="*/ 0 w 34"/>
              <a:gd name="T13" fmla="*/ 1 h 68"/>
              <a:gd name="T14" fmla="*/ 0 w 34"/>
              <a:gd name="T15" fmla="*/ 50 h 68"/>
              <a:gd name="T16" fmla="*/ 1 w 34"/>
              <a:gd name="T17" fmla="*/ 51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" h="68">
                <a:moveTo>
                  <a:pt x="1" y="51"/>
                </a:moveTo>
                <a:cubicBezTo>
                  <a:pt x="32" y="68"/>
                  <a:pt x="32" y="68"/>
                  <a:pt x="32" y="68"/>
                </a:cubicBezTo>
                <a:cubicBezTo>
                  <a:pt x="33" y="68"/>
                  <a:pt x="34" y="67"/>
                  <a:pt x="34" y="66"/>
                </a:cubicBezTo>
                <a:cubicBezTo>
                  <a:pt x="34" y="17"/>
                  <a:pt x="34" y="17"/>
                  <a:pt x="34" y="17"/>
                </a:cubicBezTo>
                <a:cubicBezTo>
                  <a:pt x="34" y="17"/>
                  <a:pt x="34" y="17"/>
                  <a:pt x="34" y="17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0"/>
                  <a:pt x="0" y="1"/>
                </a:cubicBezTo>
                <a:cubicBezTo>
                  <a:pt x="0" y="50"/>
                  <a:pt x="0" y="50"/>
                  <a:pt x="0" y="50"/>
                </a:cubicBezTo>
                <a:cubicBezTo>
                  <a:pt x="0" y="51"/>
                  <a:pt x="1" y="51"/>
                  <a:pt x="1" y="5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7" name="Freeform 181"/>
          <p:cNvSpPr>
            <a:spLocks/>
          </p:cNvSpPr>
          <p:nvPr/>
        </p:nvSpPr>
        <p:spPr bwMode="auto">
          <a:xfrm>
            <a:off x="2648960" y="3011068"/>
            <a:ext cx="88900" cy="173038"/>
          </a:xfrm>
          <a:custGeom>
            <a:avLst/>
            <a:gdLst>
              <a:gd name="T0" fmla="*/ 0 w 34"/>
              <a:gd name="T1" fmla="*/ 51 h 67"/>
              <a:gd name="T2" fmla="*/ 33 w 34"/>
              <a:gd name="T3" fmla="*/ 67 h 67"/>
              <a:gd name="T4" fmla="*/ 34 w 34"/>
              <a:gd name="T5" fmla="*/ 67 h 67"/>
              <a:gd name="T6" fmla="*/ 34 w 34"/>
              <a:gd name="T7" fmla="*/ 17 h 67"/>
              <a:gd name="T8" fmla="*/ 34 w 34"/>
              <a:gd name="T9" fmla="*/ 16 h 67"/>
              <a:gd name="T10" fmla="*/ 1 w 34"/>
              <a:gd name="T11" fmla="*/ 0 h 67"/>
              <a:gd name="T12" fmla="*/ 0 w 34"/>
              <a:gd name="T13" fmla="*/ 0 h 67"/>
              <a:gd name="T14" fmla="*/ 0 w 34"/>
              <a:gd name="T15" fmla="*/ 50 h 67"/>
              <a:gd name="T16" fmla="*/ 0 w 34"/>
              <a:gd name="T17" fmla="*/ 51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" h="67">
                <a:moveTo>
                  <a:pt x="0" y="51"/>
                </a:moveTo>
                <a:cubicBezTo>
                  <a:pt x="33" y="67"/>
                  <a:pt x="33" y="67"/>
                  <a:pt x="33" y="67"/>
                </a:cubicBezTo>
                <a:cubicBezTo>
                  <a:pt x="33" y="67"/>
                  <a:pt x="34" y="67"/>
                  <a:pt x="34" y="67"/>
                </a:cubicBezTo>
                <a:cubicBezTo>
                  <a:pt x="34" y="17"/>
                  <a:pt x="34" y="17"/>
                  <a:pt x="34" y="17"/>
                </a:cubicBezTo>
                <a:cubicBezTo>
                  <a:pt x="34" y="16"/>
                  <a:pt x="34" y="16"/>
                  <a:pt x="34" y="16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0"/>
                  <a:pt x="0" y="50"/>
                  <a:pt x="0" y="50"/>
                </a:cubicBezTo>
                <a:cubicBezTo>
                  <a:pt x="0" y="50"/>
                  <a:pt x="0" y="51"/>
                  <a:pt x="0" y="5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8" name="Freeform 182"/>
          <p:cNvSpPr>
            <a:spLocks/>
          </p:cNvSpPr>
          <p:nvPr/>
        </p:nvSpPr>
        <p:spPr bwMode="auto">
          <a:xfrm>
            <a:off x="2737860" y="3041230"/>
            <a:ext cx="17462" cy="142875"/>
          </a:xfrm>
          <a:custGeom>
            <a:avLst/>
            <a:gdLst>
              <a:gd name="T0" fmla="*/ 0 w 7"/>
              <a:gd name="T1" fmla="*/ 55 h 55"/>
              <a:gd name="T2" fmla="*/ 0 w 7"/>
              <a:gd name="T3" fmla="*/ 55 h 55"/>
              <a:gd name="T4" fmla="*/ 1 w 7"/>
              <a:gd name="T5" fmla="*/ 55 h 55"/>
              <a:gd name="T6" fmla="*/ 7 w 7"/>
              <a:gd name="T7" fmla="*/ 51 h 55"/>
              <a:gd name="T8" fmla="*/ 7 w 7"/>
              <a:gd name="T9" fmla="*/ 0 h 55"/>
              <a:gd name="T10" fmla="*/ 0 w 7"/>
              <a:gd name="T11" fmla="*/ 4 h 55"/>
              <a:gd name="T12" fmla="*/ 0 w 7"/>
              <a:gd name="T13" fmla="*/ 55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" h="55">
                <a:moveTo>
                  <a:pt x="0" y="55"/>
                </a:moveTo>
                <a:cubicBezTo>
                  <a:pt x="0" y="55"/>
                  <a:pt x="0" y="55"/>
                  <a:pt x="0" y="55"/>
                </a:cubicBezTo>
                <a:cubicBezTo>
                  <a:pt x="0" y="55"/>
                  <a:pt x="1" y="55"/>
                  <a:pt x="1" y="55"/>
                </a:cubicBezTo>
                <a:cubicBezTo>
                  <a:pt x="7" y="51"/>
                  <a:pt x="7" y="51"/>
                  <a:pt x="7" y="51"/>
                </a:cubicBezTo>
                <a:cubicBezTo>
                  <a:pt x="7" y="0"/>
                  <a:pt x="7" y="0"/>
                  <a:pt x="7" y="0"/>
                </a:cubicBezTo>
                <a:cubicBezTo>
                  <a:pt x="0" y="4"/>
                  <a:pt x="0" y="4"/>
                  <a:pt x="0" y="4"/>
                </a:cubicBezTo>
                <a:lnTo>
                  <a:pt x="0" y="55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9" name="Freeform 183"/>
          <p:cNvSpPr>
            <a:spLocks/>
          </p:cNvSpPr>
          <p:nvPr/>
        </p:nvSpPr>
        <p:spPr bwMode="auto">
          <a:xfrm>
            <a:off x="2739447" y="3041230"/>
            <a:ext cx="19050" cy="142875"/>
          </a:xfrm>
          <a:custGeom>
            <a:avLst/>
            <a:gdLst>
              <a:gd name="T0" fmla="*/ 0 w 12"/>
              <a:gd name="T1" fmla="*/ 90 h 90"/>
              <a:gd name="T2" fmla="*/ 12 w 12"/>
              <a:gd name="T3" fmla="*/ 84 h 90"/>
              <a:gd name="T4" fmla="*/ 12 w 12"/>
              <a:gd name="T5" fmla="*/ 0 h 90"/>
              <a:gd name="T6" fmla="*/ 0 w 12"/>
              <a:gd name="T7" fmla="*/ 7 h 90"/>
              <a:gd name="T8" fmla="*/ 0 w 12"/>
              <a:gd name="T9" fmla="*/ 9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" h="90">
                <a:moveTo>
                  <a:pt x="0" y="90"/>
                </a:moveTo>
                <a:lnTo>
                  <a:pt x="12" y="84"/>
                </a:lnTo>
                <a:lnTo>
                  <a:pt x="12" y="0"/>
                </a:lnTo>
                <a:lnTo>
                  <a:pt x="0" y="7"/>
                </a:lnTo>
                <a:lnTo>
                  <a:pt x="0" y="9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0" name="Freeform 184"/>
          <p:cNvSpPr>
            <a:spLocks/>
          </p:cNvSpPr>
          <p:nvPr/>
        </p:nvSpPr>
        <p:spPr bwMode="auto">
          <a:xfrm>
            <a:off x="2607685" y="2966618"/>
            <a:ext cx="109537" cy="222250"/>
          </a:xfrm>
          <a:custGeom>
            <a:avLst/>
            <a:gdLst>
              <a:gd name="T0" fmla="*/ 0 w 42"/>
              <a:gd name="T1" fmla="*/ 64 h 86"/>
              <a:gd name="T2" fmla="*/ 0 w 42"/>
              <a:gd name="T3" fmla="*/ 64 h 86"/>
              <a:gd name="T4" fmla="*/ 41 w 42"/>
              <a:gd name="T5" fmla="*/ 85 h 86"/>
              <a:gd name="T6" fmla="*/ 42 w 42"/>
              <a:gd name="T7" fmla="*/ 84 h 86"/>
              <a:gd name="T8" fmla="*/ 42 w 42"/>
              <a:gd name="T9" fmla="*/ 23 h 86"/>
              <a:gd name="T10" fmla="*/ 41 w 42"/>
              <a:gd name="T11" fmla="*/ 20 h 86"/>
              <a:gd name="T12" fmla="*/ 0 w 42"/>
              <a:gd name="T13" fmla="*/ 0 h 86"/>
              <a:gd name="T14" fmla="*/ 0 w 42"/>
              <a:gd name="T15" fmla="*/ 1 h 86"/>
              <a:gd name="T16" fmla="*/ 0 w 42"/>
              <a:gd name="T17" fmla="*/ 64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" h="86">
                <a:moveTo>
                  <a:pt x="0" y="64"/>
                </a:moveTo>
                <a:cubicBezTo>
                  <a:pt x="0" y="64"/>
                  <a:pt x="0" y="64"/>
                  <a:pt x="0" y="64"/>
                </a:cubicBezTo>
                <a:cubicBezTo>
                  <a:pt x="41" y="85"/>
                  <a:pt x="41" y="85"/>
                  <a:pt x="41" y="85"/>
                </a:cubicBezTo>
                <a:cubicBezTo>
                  <a:pt x="41" y="86"/>
                  <a:pt x="42" y="85"/>
                  <a:pt x="42" y="84"/>
                </a:cubicBezTo>
                <a:cubicBezTo>
                  <a:pt x="42" y="23"/>
                  <a:pt x="42" y="23"/>
                  <a:pt x="42" y="23"/>
                </a:cubicBezTo>
                <a:cubicBezTo>
                  <a:pt x="42" y="22"/>
                  <a:pt x="42" y="21"/>
                  <a:pt x="41" y="2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1"/>
                </a:cubicBezTo>
                <a:lnTo>
                  <a:pt x="0" y="64"/>
                </a:lnTo>
                <a:close/>
              </a:path>
            </a:pathLst>
          </a:custGeom>
          <a:solidFill>
            <a:srgbClr val="4A88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1" name="Freeform 185"/>
          <p:cNvSpPr>
            <a:spLocks/>
          </p:cNvSpPr>
          <p:nvPr/>
        </p:nvSpPr>
        <p:spPr bwMode="auto">
          <a:xfrm>
            <a:off x="2604510" y="2966618"/>
            <a:ext cx="112712" cy="220663"/>
          </a:xfrm>
          <a:custGeom>
            <a:avLst/>
            <a:gdLst>
              <a:gd name="T0" fmla="*/ 0 w 43"/>
              <a:gd name="T1" fmla="*/ 65 h 85"/>
              <a:gd name="T2" fmla="*/ 40 w 43"/>
              <a:gd name="T3" fmla="*/ 85 h 85"/>
              <a:gd name="T4" fmla="*/ 43 w 43"/>
              <a:gd name="T5" fmla="*/ 83 h 85"/>
              <a:gd name="T6" fmla="*/ 43 w 43"/>
              <a:gd name="T7" fmla="*/ 23 h 85"/>
              <a:gd name="T8" fmla="*/ 41 w 43"/>
              <a:gd name="T9" fmla="*/ 21 h 85"/>
              <a:gd name="T10" fmla="*/ 1 w 43"/>
              <a:gd name="T11" fmla="*/ 1 h 85"/>
              <a:gd name="T12" fmla="*/ 0 w 43"/>
              <a:gd name="T13" fmla="*/ 1 h 85"/>
              <a:gd name="T14" fmla="*/ 0 w 43"/>
              <a:gd name="T15" fmla="*/ 64 h 85"/>
              <a:gd name="T16" fmla="*/ 0 w 43"/>
              <a:gd name="T17" fmla="*/ 65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0" y="65"/>
                </a:moveTo>
                <a:cubicBezTo>
                  <a:pt x="40" y="85"/>
                  <a:pt x="40" y="85"/>
                  <a:pt x="40" y="85"/>
                </a:cubicBezTo>
                <a:cubicBezTo>
                  <a:pt x="41" y="85"/>
                  <a:pt x="43" y="84"/>
                  <a:pt x="43" y="83"/>
                </a:cubicBezTo>
                <a:cubicBezTo>
                  <a:pt x="43" y="23"/>
                  <a:pt x="43" y="23"/>
                  <a:pt x="43" y="23"/>
                </a:cubicBezTo>
                <a:cubicBezTo>
                  <a:pt x="43" y="22"/>
                  <a:pt x="42" y="21"/>
                  <a:pt x="41" y="21"/>
                </a:cubicBezTo>
                <a:cubicBezTo>
                  <a:pt x="1" y="1"/>
                  <a:pt x="1" y="1"/>
                  <a:pt x="1" y="1"/>
                </a:cubicBezTo>
                <a:cubicBezTo>
                  <a:pt x="0" y="0"/>
                  <a:pt x="0" y="1"/>
                  <a:pt x="0" y="1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4"/>
                  <a:pt x="0" y="65"/>
                  <a:pt x="0" y="65"/>
                </a:cubicBezTo>
                <a:close/>
              </a:path>
            </a:pathLst>
          </a:custGeom>
          <a:solidFill>
            <a:srgbClr val="4E81A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2" name="Freeform 186"/>
          <p:cNvSpPr>
            <a:spLocks/>
          </p:cNvSpPr>
          <p:nvPr/>
        </p:nvSpPr>
        <p:spPr bwMode="auto">
          <a:xfrm>
            <a:off x="2582285" y="2974555"/>
            <a:ext cx="128587" cy="61913"/>
          </a:xfrm>
          <a:custGeom>
            <a:avLst/>
            <a:gdLst>
              <a:gd name="T0" fmla="*/ 0 w 81"/>
              <a:gd name="T1" fmla="*/ 6 h 39"/>
              <a:gd name="T2" fmla="*/ 65 w 81"/>
              <a:gd name="T3" fmla="*/ 39 h 39"/>
              <a:gd name="T4" fmla="*/ 81 w 81"/>
              <a:gd name="T5" fmla="*/ 32 h 39"/>
              <a:gd name="T6" fmla="*/ 16 w 81"/>
              <a:gd name="T7" fmla="*/ 0 h 39"/>
              <a:gd name="T8" fmla="*/ 0 w 81"/>
              <a:gd name="T9" fmla="*/ 6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1" h="39">
                <a:moveTo>
                  <a:pt x="0" y="6"/>
                </a:moveTo>
                <a:lnTo>
                  <a:pt x="65" y="39"/>
                </a:lnTo>
                <a:lnTo>
                  <a:pt x="81" y="32"/>
                </a:lnTo>
                <a:lnTo>
                  <a:pt x="16" y="0"/>
                </a:lnTo>
                <a:lnTo>
                  <a:pt x="0" y="6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3" name="Freeform 187"/>
          <p:cNvSpPr>
            <a:spLocks/>
          </p:cNvSpPr>
          <p:nvPr/>
        </p:nvSpPr>
        <p:spPr bwMode="auto">
          <a:xfrm>
            <a:off x="2685472" y="3025355"/>
            <a:ext cx="25400" cy="171450"/>
          </a:xfrm>
          <a:custGeom>
            <a:avLst/>
            <a:gdLst>
              <a:gd name="T0" fmla="*/ 0 w 10"/>
              <a:gd name="T1" fmla="*/ 66 h 66"/>
              <a:gd name="T2" fmla="*/ 6 w 10"/>
              <a:gd name="T3" fmla="*/ 61 h 66"/>
              <a:gd name="T4" fmla="*/ 10 w 10"/>
              <a:gd name="T5" fmla="*/ 61 h 66"/>
              <a:gd name="T6" fmla="*/ 10 w 10"/>
              <a:gd name="T7" fmla="*/ 0 h 66"/>
              <a:gd name="T8" fmla="*/ 4 w 10"/>
              <a:gd name="T9" fmla="*/ 1 h 66"/>
              <a:gd name="T10" fmla="*/ 0 w 10"/>
              <a:gd name="T11" fmla="*/ 4 h 66"/>
              <a:gd name="T12" fmla="*/ 0 w 10"/>
              <a:gd name="T13" fmla="*/ 66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66">
                <a:moveTo>
                  <a:pt x="0" y="66"/>
                </a:moveTo>
                <a:cubicBezTo>
                  <a:pt x="0" y="66"/>
                  <a:pt x="2" y="64"/>
                  <a:pt x="6" y="61"/>
                </a:cubicBezTo>
                <a:cubicBezTo>
                  <a:pt x="9" y="60"/>
                  <a:pt x="10" y="61"/>
                  <a:pt x="10" y="61"/>
                </a:cubicBezTo>
                <a:cubicBezTo>
                  <a:pt x="10" y="0"/>
                  <a:pt x="10" y="0"/>
                  <a:pt x="10" y="0"/>
                </a:cubicBezTo>
                <a:cubicBezTo>
                  <a:pt x="10" y="0"/>
                  <a:pt x="8" y="0"/>
                  <a:pt x="4" y="1"/>
                </a:cubicBezTo>
                <a:cubicBezTo>
                  <a:pt x="2" y="3"/>
                  <a:pt x="0" y="4"/>
                  <a:pt x="0" y="4"/>
                </a:cubicBezTo>
                <a:lnTo>
                  <a:pt x="0" y="66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4" name="Freeform 188"/>
          <p:cNvSpPr>
            <a:spLocks/>
          </p:cNvSpPr>
          <p:nvPr/>
        </p:nvSpPr>
        <p:spPr bwMode="auto">
          <a:xfrm>
            <a:off x="2582285" y="2982493"/>
            <a:ext cx="107950" cy="220663"/>
          </a:xfrm>
          <a:custGeom>
            <a:avLst/>
            <a:gdLst>
              <a:gd name="T0" fmla="*/ 0 w 42"/>
              <a:gd name="T1" fmla="*/ 64 h 85"/>
              <a:gd name="T2" fmla="*/ 40 w 42"/>
              <a:gd name="T3" fmla="*/ 85 h 85"/>
              <a:gd name="T4" fmla="*/ 42 w 42"/>
              <a:gd name="T5" fmla="*/ 83 h 85"/>
              <a:gd name="T6" fmla="*/ 42 w 42"/>
              <a:gd name="T7" fmla="*/ 21 h 85"/>
              <a:gd name="T8" fmla="*/ 42 w 42"/>
              <a:gd name="T9" fmla="*/ 21 h 85"/>
              <a:gd name="T10" fmla="*/ 0 w 42"/>
              <a:gd name="T11" fmla="*/ 0 h 85"/>
              <a:gd name="T12" fmla="*/ 0 w 42"/>
              <a:gd name="T13" fmla="*/ 1 h 85"/>
              <a:gd name="T14" fmla="*/ 0 w 42"/>
              <a:gd name="T15" fmla="*/ 63 h 85"/>
              <a:gd name="T16" fmla="*/ 0 w 42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" h="85">
                <a:moveTo>
                  <a:pt x="0" y="64"/>
                </a:moveTo>
                <a:cubicBezTo>
                  <a:pt x="40" y="85"/>
                  <a:pt x="40" y="85"/>
                  <a:pt x="40" y="85"/>
                </a:cubicBezTo>
                <a:cubicBezTo>
                  <a:pt x="41" y="85"/>
                  <a:pt x="42" y="84"/>
                  <a:pt x="42" y="83"/>
                </a:cubicBezTo>
                <a:cubicBezTo>
                  <a:pt x="42" y="21"/>
                  <a:pt x="42" y="21"/>
                  <a:pt x="42" y="21"/>
                </a:cubicBezTo>
                <a:cubicBezTo>
                  <a:pt x="42" y="21"/>
                  <a:pt x="42" y="21"/>
                  <a:pt x="42" y="21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0" y="64"/>
                  <a:pt x="0" y="64"/>
                </a:cubicBezTo>
                <a:close/>
              </a:path>
            </a:pathLst>
          </a:custGeom>
          <a:solidFill>
            <a:srgbClr val="4E81A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5" name="Freeform 189"/>
          <p:cNvSpPr>
            <a:spLocks/>
          </p:cNvSpPr>
          <p:nvPr/>
        </p:nvSpPr>
        <p:spPr bwMode="auto">
          <a:xfrm>
            <a:off x="2579110" y="2982493"/>
            <a:ext cx="111125" cy="222250"/>
          </a:xfrm>
          <a:custGeom>
            <a:avLst/>
            <a:gdLst>
              <a:gd name="T0" fmla="*/ 0 w 43"/>
              <a:gd name="T1" fmla="*/ 65 h 86"/>
              <a:gd name="T2" fmla="*/ 42 w 43"/>
              <a:gd name="T3" fmla="*/ 85 h 86"/>
              <a:gd name="T4" fmla="*/ 43 w 43"/>
              <a:gd name="T5" fmla="*/ 85 h 86"/>
              <a:gd name="T6" fmla="*/ 43 w 43"/>
              <a:gd name="T7" fmla="*/ 22 h 86"/>
              <a:gd name="T8" fmla="*/ 42 w 43"/>
              <a:gd name="T9" fmla="*/ 21 h 86"/>
              <a:gd name="T10" fmla="*/ 1 w 43"/>
              <a:gd name="T11" fmla="*/ 1 h 86"/>
              <a:gd name="T12" fmla="*/ 1 w 43"/>
              <a:gd name="T13" fmla="*/ 1 h 86"/>
              <a:gd name="T14" fmla="*/ 0 w 43"/>
              <a:gd name="T15" fmla="*/ 64 h 86"/>
              <a:gd name="T16" fmla="*/ 0 w 43"/>
              <a:gd name="T17" fmla="*/ 65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6">
                <a:moveTo>
                  <a:pt x="0" y="65"/>
                </a:moveTo>
                <a:cubicBezTo>
                  <a:pt x="42" y="85"/>
                  <a:pt x="42" y="85"/>
                  <a:pt x="42" y="85"/>
                </a:cubicBezTo>
                <a:cubicBezTo>
                  <a:pt x="42" y="86"/>
                  <a:pt x="43" y="85"/>
                  <a:pt x="43" y="85"/>
                </a:cubicBezTo>
                <a:cubicBezTo>
                  <a:pt x="43" y="22"/>
                  <a:pt x="43" y="22"/>
                  <a:pt x="43" y="22"/>
                </a:cubicBezTo>
                <a:cubicBezTo>
                  <a:pt x="43" y="22"/>
                  <a:pt x="42" y="21"/>
                  <a:pt x="42" y="21"/>
                </a:cubicBezTo>
                <a:cubicBezTo>
                  <a:pt x="1" y="1"/>
                  <a:pt x="1" y="1"/>
                  <a:pt x="1" y="1"/>
                </a:cubicBezTo>
                <a:cubicBezTo>
                  <a:pt x="0" y="0"/>
                  <a:pt x="1" y="0"/>
                  <a:pt x="1" y="1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4"/>
                  <a:pt x="0" y="64"/>
                  <a:pt x="0" y="65"/>
                </a:cubicBezTo>
                <a:close/>
              </a:path>
            </a:pathLst>
          </a:custGeom>
          <a:solidFill>
            <a:srgbClr val="4A88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6" name="Freeform 190"/>
          <p:cNvSpPr>
            <a:spLocks/>
          </p:cNvSpPr>
          <p:nvPr/>
        </p:nvSpPr>
        <p:spPr bwMode="auto">
          <a:xfrm>
            <a:off x="2688647" y="3023768"/>
            <a:ext cx="25400" cy="179388"/>
          </a:xfrm>
          <a:custGeom>
            <a:avLst/>
            <a:gdLst>
              <a:gd name="T0" fmla="*/ 0 w 10"/>
              <a:gd name="T1" fmla="*/ 69 h 69"/>
              <a:gd name="T2" fmla="*/ 1 w 10"/>
              <a:gd name="T3" fmla="*/ 69 h 69"/>
              <a:gd name="T4" fmla="*/ 2 w 10"/>
              <a:gd name="T5" fmla="*/ 69 h 69"/>
              <a:gd name="T6" fmla="*/ 10 w 10"/>
              <a:gd name="T7" fmla="*/ 64 h 69"/>
              <a:gd name="T8" fmla="*/ 10 w 10"/>
              <a:gd name="T9" fmla="*/ 0 h 69"/>
              <a:gd name="T10" fmla="*/ 1 w 10"/>
              <a:gd name="T11" fmla="*/ 5 h 69"/>
              <a:gd name="T12" fmla="*/ 0 w 10"/>
              <a:gd name="T13" fmla="*/ 6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69">
                <a:moveTo>
                  <a:pt x="0" y="69"/>
                </a:moveTo>
                <a:cubicBezTo>
                  <a:pt x="0" y="69"/>
                  <a:pt x="1" y="69"/>
                  <a:pt x="1" y="69"/>
                </a:cubicBezTo>
                <a:cubicBezTo>
                  <a:pt x="1" y="69"/>
                  <a:pt x="2" y="69"/>
                  <a:pt x="2" y="69"/>
                </a:cubicBezTo>
                <a:cubicBezTo>
                  <a:pt x="10" y="64"/>
                  <a:pt x="10" y="64"/>
                  <a:pt x="10" y="64"/>
                </a:cubicBezTo>
                <a:cubicBezTo>
                  <a:pt x="10" y="0"/>
                  <a:pt x="10" y="0"/>
                  <a:pt x="10" y="0"/>
                </a:cubicBezTo>
                <a:cubicBezTo>
                  <a:pt x="1" y="5"/>
                  <a:pt x="1" y="5"/>
                  <a:pt x="1" y="5"/>
                </a:cubicBezTo>
                <a:lnTo>
                  <a:pt x="0" y="69"/>
                </a:lnTo>
                <a:close/>
              </a:path>
            </a:pathLst>
          </a:custGeom>
          <a:solidFill>
            <a:srgbClr val="4E81A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7" name="Freeform 191"/>
          <p:cNvSpPr>
            <a:spLocks/>
          </p:cNvSpPr>
          <p:nvPr/>
        </p:nvSpPr>
        <p:spPr bwMode="auto">
          <a:xfrm>
            <a:off x="2693410" y="3023768"/>
            <a:ext cx="23812" cy="179388"/>
          </a:xfrm>
          <a:custGeom>
            <a:avLst/>
            <a:gdLst>
              <a:gd name="T0" fmla="*/ 0 w 15"/>
              <a:gd name="T1" fmla="*/ 113 h 113"/>
              <a:gd name="T2" fmla="*/ 15 w 15"/>
              <a:gd name="T3" fmla="*/ 104 h 113"/>
              <a:gd name="T4" fmla="*/ 15 w 15"/>
              <a:gd name="T5" fmla="*/ 0 h 113"/>
              <a:gd name="T6" fmla="*/ 0 w 15"/>
              <a:gd name="T7" fmla="*/ 8 h 113"/>
              <a:gd name="T8" fmla="*/ 0 w 15"/>
              <a:gd name="T9" fmla="*/ 113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" h="113">
                <a:moveTo>
                  <a:pt x="0" y="113"/>
                </a:moveTo>
                <a:lnTo>
                  <a:pt x="15" y="104"/>
                </a:lnTo>
                <a:lnTo>
                  <a:pt x="15" y="0"/>
                </a:lnTo>
                <a:lnTo>
                  <a:pt x="0" y="8"/>
                </a:lnTo>
                <a:lnTo>
                  <a:pt x="0" y="113"/>
                </a:ln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8" name="Freeform 192"/>
          <p:cNvSpPr>
            <a:spLocks/>
          </p:cNvSpPr>
          <p:nvPr/>
        </p:nvSpPr>
        <p:spPr bwMode="auto">
          <a:xfrm>
            <a:off x="2588635" y="3028530"/>
            <a:ext cx="88900" cy="179388"/>
          </a:xfrm>
          <a:custGeom>
            <a:avLst/>
            <a:gdLst>
              <a:gd name="T0" fmla="*/ 0 w 34"/>
              <a:gd name="T1" fmla="*/ 51 h 69"/>
              <a:gd name="T2" fmla="*/ 1 w 34"/>
              <a:gd name="T3" fmla="*/ 52 h 69"/>
              <a:gd name="T4" fmla="*/ 33 w 34"/>
              <a:gd name="T5" fmla="*/ 69 h 69"/>
              <a:gd name="T6" fmla="*/ 34 w 34"/>
              <a:gd name="T7" fmla="*/ 67 h 69"/>
              <a:gd name="T8" fmla="*/ 34 w 34"/>
              <a:gd name="T9" fmla="*/ 19 h 69"/>
              <a:gd name="T10" fmla="*/ 33 w 34"/>
              <a:gd name="T11" fmla="*/ 17 h 69"/>
              <a:gd name="T12" fmla="*/ 1 w 34"/>
              <a:gd name="T13" fmla="*/ 1 h 69"/>
              <a:gd name="T14" fmla="*/ 0 w 34"/>
              <a:gd name="T15" fmla="*/ 1 h 69"/>
              <a:gd name="T16" fmla="*/ 0 w 34"/>
              <a:gd name="T17" fmla="*/ 51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" h="69">
                <a:moveTo>
                  <a:pt x="0" y="51"/>
                </a:moveTo>
                <a:cubicBezTo>
                  <a:pt x="0" y="51"/>
                  <a:pt x="1" y="52"/>
                  <a:pt x="1" y="52"/>
                </a:cubicBezTo>
                <a:cubicBezTo>
                  <a:pt x="33" y="69"/>
                  <a:pt x="33" y="69"/>
                  <a:pt x="33" y="69"/>
                </a:cubicBezTo>
                <a:cubicBezTo>
                  <a:pt x="34" y="69"/>
                  <a:pt x="34" y="68"/>
                  <a:pt x="34" y="67"/>
                </a:cubicBezTo>
                <a:cubicBezTo>
                  <a:pt x="34" y="19"/>
                  <a:pt x="34" y="19"/>
                  <a:pt x="34" y="19"/>
                </a:cubicBezTo>
                <a:cubicBezTo>
                  <a:pt x="34" y="18"/>
                  <a:pt x="34" y="17"/>
                  <a:pt x="33" y="17"/>
                </a:cubicBezTo>
                <a:cubicBezTo>
                  <a:pt x="1" y="1"/>
                  <a:pt x="1" y="1"/>
                  <a:pt x="1" y="1"/>
                </a:cubicBezTo>
                <a:cubicBezTo>
                  <a:pt x="1" y="0"/>
                  <a:pt x="0" y="1"/>
                  <a:pt x="0" y="1"/>
                </a:cubicBezTo>
                <a:lnTo>
                  <a:pt x="0" y="51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9" name="Freeform 193"/>
          <p:cNvSpPr>
            <a:spLocks/>
          </p:cNvSpPr>
          <p:nvPr/>
        </p:nvSpPr>
        <p:spPr bwMode="auto">
          <a:xfrm>
            <a:off x="2588635" y="3031705"/>
            <a:ext cx="88900" cy="173038"/>
          </a:xfrm>
          <a:custGeom>
            <a:avLst/>
            <a:gdLst>
              <a:gd name="T0" fmla="*/ 0 w 34"/>
              <a:gd name="T1" fmla="*/ 51 h 67"/>
              <a:gd name="T2" fmla="*/ 32 w 34"/>
              <a:gd name="T3" fmla="*/ 67 h 67"/>
              <a:gd name="T4" fmla="*/ 34 w 34"/>
              <a:gd name="T5" fmla="*/ 66 h 67"/>
              <a:gd name="T6" fmla="*/ 34 w 34"/>
              <a:gd name="T7" fmla="*/ 18 h 67"/>
              <a:gd name="T8" fmla="*/ 33 w 34"/>
              <a:gd name="T9" fmla="*/ 16 h 67"/>
              <a:gd name="T10" fmla="*/ 1 w 34"/>
              <a:gd name="T11" fmla="*/ 0 h 67"/>
              <a:gd name="T12" fmla="*/ 0 w 34"/>
              <a:gd name="T13" fmla="*/ 1 h 67"/>
              <a:gd name="T14" fmla="*/ 0 w 34"/>
              <a:gd name="T15" fmla="*/ 51 h 67"/>
              <a:gd name="T16" fmla="*/ 0 w 34"/>
              <a:gd name="T17" fmla="*/ 51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" h="67">
                <a:moveTo>
                  <a:pt x="0" y="51"/>
                </a:moveTo>
                <a:cubicBezTo>
                  <a:pt x="32" y="67"/>
                  <a:pt x="32" y="67"/>
                  <a:pt x="32" y="67"/>
                </a:cubicBezTo>
                <a:cubicBezTo>
                  <a:pt x="33" y="67"/>
                  <a:pt x="34" y="67"/>
                  <a:pt x="34" y="66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7"/>
                  <a:pt x="33" y="17"/>
                  <a:pt x="33" y="16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51"/>
                  <a:pt x="0" y="51"/>
                  <a:pt x="0" y="51"/>
                </a:cubicBezTo>
                <a:cubicBezTo>
                  <a:pt x="0" y="51"/>
                  <a:pt x="0" y="51"/>
                  <a:pt x="0" y="5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0" name="Freeform 194"/>
          <p:cNvSpPr>
            <a:spLocks/>
          </p:cNvSpPr>
          <p:nvPr/>
        </p:nvSpPr>
        <p:spPr bwMode="auto">
          <a:xfrm>
            <a:off x="2571172" y="3036468"/>
            <a:ext cx="103187" cy="49213"/>
          </a:xfrm>
          <a:custGeom>
            <a:avLst/>
            <a:gdLst>
              <a:gd name="T0" fmla="*/ 0 w 65"/>
              <a:gd name="T1" fmla="*/ 7 h 31"/>
              <a:gd name="T2" fmla="*/ 52 w 65"/>
              <a:gd name="T3" fmla="*/ 31 h 31"/>
              <a:gd name="T4" fmla="*/ 65 w 65"/>
              <a:gd name="T5" fmla="*/ 26 h 31"/>
              <a:gd name="T6" fmla="*/ 13 w 65"/>
              <a:gd name="T7" fmla="*/ 0 h 31"/>
              <a:gd name="T8" fmla="*/ 0 w 65"/>
              <a:gd name="T9" fmla="*/ 7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5" h="31">
                <a:moveTo>
                  <a:pt x="0" y="7"/>
                </a:moveTo>
                <a:lnTo>
                  <a:pt x="52" y="31"/>
                </a:lnTo>
                <a:lnTo>
                  <a:pt x="65" y="26"/>
                </a:lnTo>
                <a:lnTo>
                  <a:pt x="13" y="0"/>
                </a:lnTo>
                <a:lnTo>
                  <a:pt x="0" y="7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1" name="Freeform 195"/>
          <p:cNvSpPr>
            <a:spLocks/>
          </p:cNvSpPr>
          <p:nvPr/>
        </p:nvSpPr>
        <p:spPr bwMode="auto">
          <a:xfrm>
            <a:off x="2653722" y="3077743"/>
            <a:ext cx="20637" cy="134938"/>
          </a:xfrm>
          <a:custGeom>
            <a:avLst/>
            <a:gdLst>
              <a:gd name="T0" fmla="*/ 0 w 8"/>
              <a:gd name="T1" fmla="*/ 52 h 52"/>
              <a:gd name="T2" fmla="*/ 5 w 8"/>
              <a:gd name="T3" fmla="*/ 49 h 52"/>
              <a:gd name="T4" fmla="*/ 8 w 8"/>
              <a:gd name="T5" fmla="*/ 49 h 52"/>
              <a:gd name="T6" fmla="*/ 8 w 8"/>
              <a:gd name="T7" fmla="*/ 0 h 52"/>
              <a:gd name="T8" fmla="*/ 3 w 8"/>
              <a:gd name="T9" fmla="*/ 1 h 52"/>
              <a:gd name="T10" fmla="*/ 0 w 8"/>
              <a:gd name="T11" fmla="*/ 3 h 52"/>
              <a:gd name="T12" fmla="*/ 0 w 8"/>
              <a:gd name="T13" fmla="*/ 52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52">
                <a:moveTo>
                  <a:pt x="0" y="52"/>
                </a:moveTo>
                <a:cubicBezTo>
                  <a:pt x="0" y="52"/>
                  <a:pt x="1" y="51"/>
                  <a:pt x="5" y="49"/>
                </a:cubicBezTo>
                <a:cubicBezTo>
                  <a:pt x="6" y="48"/>
                  <a:pt x="8" y="49"/>
                  <a:pt x="8" y="49"/>
                </a:cubicBezTo>
                <a:cubicBezTo>
                  <a:pt x="8" y="0"/>
                  <a:pt x="8" y="0"/>
                  <a:pt x="8" y="0"/>
                </a:cubicBezTo>
                <a:cubicBezTo>
                  <a:pt x="8" y="0"/>
                  <a:pt x="6" y="0"/>
                  <a:pt x="3" y="1"/>
                </a:cubicBezTo>
                <a:cubicBezTo>
                  <a:pt x="1" y="2"/>
                  <a:pt x="0" y="3"/>
                  <a:pt x="0" y="3"/>
                </a:cubicBezTo>
                <a:lnTo>
                  <a:pt x="0" y="52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2" name="Freeform 196"/>
          <p:cNvSpPr>
            <a:spLocks/>
          </p:cNvSpPr>
          <p:nvPr/>
        </p:nvSpPr>
        <p:spPr bwMode="auto">
          <a:xfrm>
            <a:off x="2567997" y="3041230"/>
            <a:ext cx="88900" cy="176213"/>
          </a:xfrm>
          <a:custGeom>
            <a:avLst/>
            <a:gdLst>
              <a:gd name="T0" fmla="*/ 1 w 34"/>
              <a:gd name="T1" fmla="*/ 52 h 68"/>
              <a:gd name="T2" fmla="*/ 33 w 34"/>
              <a:gd name="T3" fmla="*/ 68 h 68"/>
              <a:gd name="T4" fmla="*/ 34 w 34"/>
              <a:gd name="T5" fmla="*/ 66 h 68"/>
              <a:gd name="T6" fmla="*/ 34 w 34"/>
              <a:gd name="T7" fmla="*/ 17 h 68"/>
              <a:gd name="T8" fmla="*/ 34 w 34"/>
              <a:gd name="T9" fmla="*/ 17 h 68"/>
              <a:gd name="T10" fmla="*/ 1 w 34"/>
              <a:gd name="T11" fmla="*/ 0 h 68"/>
              <a:gd name="T12" fmla="*/ 0 w 34"/>
              <a:gd name="T13" fmla="*/ 1 h 68"/>
              <a:gd name="T14" fmla="*/ 0 w 34"/>
              <a:gd name="T15" fmla="*/ 51 h 68"/>
              <a:gd name="T16" fmla="*/ 1 w 34"/>
              <a:gd name="T17" fmla="*/ 52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" h="68">
                <a:moveTo>
                  <a:pt x="1" y="52"/>
                </a:moveTo>
                <a:cubicBezTo>
                  <a:pt x="33" y="68"/>
                  <a:pt x="33" y="68"/>
                  <a:pt x="33" y="68"/>
                </a:cubicBezTo>
                <a:cubicBezTo>
                  <a:pt x="33" y="68"/>
                  <a:pt x="34" y="67"/>
                  <a:pt x="34" y="66"/>
                </a:cubicBezTo>
                <a:cubicBezTo>
                  <a:pt x="34" y="17"/>
                  <a:pt x="34" y="17"/>
                  <a:pt x="34" y="17"/>
                </a:cubicBezTo>
                <a:cubicBezTo>
                  <a:pt x="34" y="17"/>
                  <a:pt x="34" y="17"/>
                  <a:pt x="34" y="17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0"/>
                  <a:pt x="0" y="1"/>
                </a:cubicBezTo>
                <a:cubicBezTo>
                  <a:pt x="0" y="51"/>
                  <a:pt x="0" y="51"/>
                  <a:pt x="0" y="51"/>
                </a:cubicBezTo>
                <a:cubicBezTo>
                  <a:pt x="0" y="51"/>
                  <a:pt x="1" y="51"/>
                  <a:pt x="1" y="52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3" name="Freeform 197"/>
          <p:cNvSpPr>
            <a:spLocks/>
          </p:cNvSpPr>
          <p:nvPr/>
        </p:nvSpPr>
        <p:spPr bwMode="auto">
          <a:xfrm>
            <a:off x="2567997" y="3044405"/>
            <a:ext cx="88900" cy="173038"/>
          </a:xfrm>
          <a:custGeom>
            <a:avLst/>
            <a:gdLst>
              <a:gd name="T0" fmla="*/ 0 w 34"/>
              <a:gd name="T1" fmla="*/ 51 h 67"/>
              <a:gd name="T2" fmla="*/ 33 w 34"/>
              <a:gd name="T3" fmla="*/ 67 h 67"/>
              <a:gd name="T4" fmla="*/ 34 w 34"/>
              <a:gd name="T5" fmla="*/ 67 h 67"/>
              <a:gd name="T6" fmla="*/ 34 w 34"/>
              <a:gd name="T7" fmla="*/ 17 h 67"/>
              <a:gd name="T8" fmla="*/ 34 w 34"/>
              <a:gd name="T9" fmla="*/ 16 h 67"/>
              <a:gd name="T10" fmla="*/ 1 w 34"/>
              <a:gd name="T11" fmla="*/ 0 h 67"/>
              <a:gd name="T12" fmla="*/ 0 w 34"/>
              <a:gd name="T13" fmla="*/ 0 h 67"/>
              <a:gd name="T14" fmla="*/ 0 w 34"/>
              <a:gd name="T15" fmla="*/ 50 h 67"/>
              <a:gd name="T16" fmla="*/ 0 w 34"/>
              <a:gd name="T17" fmla="*/ 51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4" h="67">
                <a:moveTo>
                  <a:pt x="0" y="51"/>
                </a:moveTo>
                <a:cubicBezTo>
                  <a:pt x="33" y="67"/>
                  <a:pt x="33" y="67"/>
                  <a:pt x="33" y="67"/>
                </a:cubicBezTo>
                <a:cubicBezTo>
                  <a:pt x="33" y="67"/>
                  <a:pt x="34" y="67"/>
                  <a:pt x="34" y="67"/>
                </a:cubicBezTo>
                <a:cubicBezTo>
                  <a:pt x="34" y="17"/>
                  <a:pt x="34" y="17"/>
                  <a:pt x="34" y="17"/>
                </a:cubicBezTo>
                <a:cubicBezTo>
                  <a:pt x="34" y="17"/>
                  <a:pt x="34" y="16"/>
                  <a:pt x="34" y="16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0"/>
                  <a:pt x="0" y="50"/>
                  <a:pt x="0" y="50"/>
                </a:cubicBezTo>
                <a:cubicBezTo>
                  <a:pt x="0" y="50"/>
                  <a:pt x="0" y="51"/>
                  <a:pt x="0" y="51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4" name="Freeform 198"/>
          <p:cNvSpPr>
            <a:spLocks/>
          </p:cNvSpPr>
          <p:nvPr/>
        </p:nvSpPr>
        <p:spPr bwMode="auto">
          <a:xfrm>
            <a:off x="2656897" y="3076155"/>
            <a:ext cx="20637" cy="141288"/>
          </a:xfrm>
          <a:custGeom>
            <a:avLst/>
            <a:gdLst>
              <a:gd name="T0" fmla="*/ 0 w 8"/>
              <a:gd name="T1" fmla="*/ 55 h 55"/>
              <a:gd name="T2" fmla="*/ 0 w 8"/>
              <a:gd name="T3" fmla="*/ 55 h 55"/>
              <a:gd name="T4" fmla="*/ 1 w 8"/>
              <a:gd name="T5" fmla="*/ 55 h 55"/>
              <a:gd name="T6" fmla="*/ 8 w 8"/>
              <a:gd name="T7" fmla="*/ 51 h 55"/>
              <a:gd name="T8" fmla="*/ 8 w 8"/>
              <a:gd name="T9" fmla="*/ 0 h 55"/>
              <a:gd name="T10" fmla="*/ 0 w 8"/>
              <a:gd name="T11" fmla="*/ 4 h 55"/>
              <a:gd name="T12" fmla="*/ 0 w 8"/>
              <a:gd name="T13" fmla="*/ 55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55">
                <a:moveTo>
                  <a:pt x="0" y="55"/>
                </a:moveTo>
                <a:cubicBezTo>
                  <a:pt x="0" y="55"/>
                  <a:pt x="0" y="55"/>
                  <a:pt x="0" y="55"/>
                </a:cubicBezTo>
                <a:cubicBezTo>
                  <a:pt x="1" y="55"/>
                  <a:pt x="1" y="55"/>
                  <a:pt x="1" y="55"/>
                </a:cubicBezTo>
                <a:cubicBezTo>
                  <a:pt x="8" y="51"/>
                  <a:pt x="8" y="51"/>
                  <a:pt x="8" y="51"/>
                </a:cubicBezTo>
                <a:cubicBezTo>
                  <a:pt x="8" y="0"/>
                  <a:pt x="8" y="0"/>
                  <a:pt x="8" y="0"/>
                </a:cubicBezTo>
                <a:cubicBezTo>
                  <a:pt x="0" y="4"/>
                  <a:pt x="0" y="4"/>
                  <a:pt x="0" y="4"/>
                </a:cubicBezTo>
                <a:lnTo>
                  <a:pt x="0" y="55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5" name="Freeform 199"/>
          <p:cNvSpPr>
            <a:spLocks/>
          </p:cNvSpPr>
          <p:nvPr/>
        </p:nvSpPr>
        <p:spPr bwMode="auto">
          <a:xfrm>
            <a:off x="2660072" y="3076155"/>
            <a:ext cx="17462" cy="141288"/>
          </a:xfrm>
          <a:custGeom>
            <a:avLst/>
            <a:gdLst>
              <a:gd name="T0" fmla="*/ 0 w 11"/>
              <a:gd name="T1" fmla="*/ 89 h 89"/>
              <a:gd name="T2" fmla="*/ 11 w 11"/>
              <a:gd name="T3" fmla="*/ 83 h 89"/>
              <a:gd name="T4" fmla="*/ 11 w 11"/>
              <a:gd name="T5" fmla="*/ 0 h 89"/>
              <a:gd name="T6" fmla="*/ 0 w 11"/>
              <a:gd name="T7" fmla="*/ 6 h 89"/>
              <a:gd name="T8" fmla="*/ 0 w 11"/>
              <a:gd name="T9" fmla="*/ 89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89">
                <a:moveTo>
                  <a:pt x="0" y="89"/>
                </a:moveTo>
                <a:lnTo>
                  <a:pt x="11" y="83"/>
                </a:lnTo>
                <a:lnTo>
                  <a:pt x="11" y="0"/>
                </a:lnTo>
                <a:lnTo>
                  <a:pt x="0" y="6"/>
                </a:lnTo>
                <a:lnTo>
                  <a:pt x="0" y="89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6" name="Freeform 200"/>
          <p:cNvSpPr>
            <a:spLocks/>
          </p:cNvSpPr>
          <p:nvPr/>
        </p:nvSpPr>
        <p:spPr bwMode="auto">
          <a:xfrm>
            <a:off x="2542597" y="2999955"/>
            <a:ext cx="111125" cy="223838"/>
          </a:xfrm>
          <a:custGeom>
            <a:avLst/>
            <a:gdLst>
              <a:gd name="T0" fmla="*/ 0 w 43"/>
              <a:gd name="T1" fmla="*/ 64 h 86"/>
              <a:gd name="T2" fmla="*/ 0 w 43"/>
              <a:gd name="T3" fmla="*/ 64 h 86"/>
              <a:gd name="T4" fmla="*/ 41 w 43"/>
              <a:gd name="T5" fmla="*/ 86 h 86"/>
              <a:gd name="T6" fmla="*/ 43 w 43"/>
              <a:gd name="T7" fmla="*/ 84 h 86"/>
              <a:gd name="T8" fmla="*/ 43 w 43"/>
              <a:gd name="T9" fmla="*/ 23 h 86"/>
              <a:gd name="T10" fmla="*/ 41 w 43"/>
              <a:gd name="T11" fmla="*/ 20 h 86"/>
              <a:gd name="T12" fmla="*/ 1 w 43"/>
              <a:gd name="T13" fmla="*/ 0 h 86"/>
              <a:gd name="T14" fmla="*/ 0 w 43"/>
              <a:gd name="T15" fmla="*/ 1 h 86"/>
              <a:gd name="T16" fmla="*/ 0 w 43"/>
              <a:gd name="T17" fmla="*/ 64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6">
                <a:moveTo>
                  <a:pt x="0" y="64"/>
                </a:moveTo>
                <a:cubicBezTo>
                  <a:pt x="0" y="64"/>
                  <a:pt x="0" y="64"/>
                  <a:pt x="0" y="64"/>
                </a:cubicBezTo>
                <a:cubicBezTo>
                  <a:pt x="41" y="86"/>
                  <a:pt x="41" y="86"/>
                  <a:pt x="41" y="86"/>
                </a:cubicBezTo>
                <a:cubicBezTo>
                  <a:pt x="42" y="86"/>
                  <a:pt x="43" y="85"/>
                  <a:pt x="43" y="84"/>
                </a:cubicBezTo>
                <a:cubicBezTo>
                  <a:pt x="43" y="23"/>
                  <a:pt x="43" y="23"/>
                  <a:pt x="43" y="23"/>
                </a:cubicBezTo>
                <a:cubicBezTo>
                  <a:pt x="43" y="22"/>
                  <a:pt x="42" y="21"/>
                  <a:pt x="41" y="2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0"/>
                  <a:pt x="0" y="1"/>
                </a:cubicBezTo>
                <a:lnTo>
                  <a:pt x="0" y="64"/>
                </a:lnTo>
                <a:close/>
              </a:path>
            </a:pathLst>
          </a:custGeom>
          <a:solidFill>
            <a:srgbClr val="DE93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7" name="Freeform 201"/>
          <p:cNvSpPr>
            <a:spLocks/>
          </p:cNvSpPr>
          <p:nvPr/>
        </p:nvSpPr>
        <p:spPr bwMode="auto">
          <a:xfrm>
            <a:off x="2539422" y="3003130"/>
            <a:ext cx="112712" cy="220663"/>
          </a:xfrm>
          <a:custGeom>
            <a:avLst/>
            <a:gdLst>
              <a:gd name="T0" fmla="*/ 1 w 43"/>
              <a:gd name="T1" fmla="*/ 64 h 85"/>
              <a:gd name="T2" fmla="*/ 41 w 43"/>
              <a:gd name="T3" fmla="*/ 84 h 85"/>
              <a:gd name="T4" fmla="*/ 43 w 43"/>
              <a:gd name="T5" fmla="*/ 83 h 85"/>
              <a:gd name="T6" fmla="*/ 43 w 43"/>
              <a:gd name="T7" fmla="*/ 22 h 85"/>
              <a:gd name="T8" fmla="*/ 42 w 43"/>
              <a:gd name="T9" fmla="*/ 20 h 85"/>
              <a:gd name="T10" fmla="*/ 1 w 43"/>
              <a:gd name="T11" fmla="*/ 0 h 85"/>
              <a:gd name="T12" fmla="*/ 1 w 43"/>
              <a:gd name="T13" fmla="*/ 1 h 85"/>
              <a:gd name="T14" fmla="*/ 0 w 43"/>
              <a:gd name="T15" fmla="*/ 63 h 85"/>
              <a:gd name="T16" fmla="*/ 1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1" y="64"/>
                </a:moveTo>
                <a:cubicBezTo>
                  <a:pt x="41" y="84"/>
                  <a:pt x="41" y="84"/>
                  <a:pt x="41" y="84"/>
                </a:cubicBezTo>
                <a:cubicBezTo>
                  <a:pt x="42" y="85"/>
                  <a:pt x="43" y="84"/>
                  <a:pt x="43" y="83"/>
                </a:cubicBezTo>
                <a:cubicBezTo>
                  <a:pt x="43" y="22"/>
                  <a:pt x="43" y="22"/>
                  <a:pt x="43" y="22"/>
                </a:cubicBezTo>
                <a:cubicBezTo>
                  <a:pt x="43" y="21"/>
                  <a:pt x="43" y="21"/>
                  <a:pt x="42" y="2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0" y="64"/>
                  <a:pt x="1" y="64"/>
                </a:cubicBezTo>
                <a:close/>
              </a:path>
            </a:pathLst>
          </a:custGeom>
          <a:solidFill>
            <a:srgbClr val="CD91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8" name="Freeform 202"/>
          <p:cNvSpPr>
            <a:spLocks/>
          </p:cNvSpPr>
          <p:nvPr/>
        </p:nvSpPr>
        <p:spPr bwMode="auto">
          <a:xfrm>
            <a:off x="2518785" y="3007893"/>
            <a:ext cx="127000" cy="65088"/>
          </a:xfrm>
          <a:custGeom>
            <a:avLst/>
            <a:gdLst>
              <a:gd name="T0" fmla="*/ 0 w 80"/>
              <a:gd name="T1" fmla="*/ 8 h 41"/>
              <a:gd name="T2" fmla="*/ 66 w 80"/>
              <a:gd name="T3" fmla="*/ 41 h 41"/>
              <a:gd name="T4" fmla="*/ 80 w 80"/>
              <a:gd name="T5" fmla="*/ 33 h 41"/>
              <a:gd name="T6" fmla="*/ 15 w 80"/>
              <a:gd name="T7" fmla="*/ 0 h 41"/>
              <a:gd name="T8" fmla="*/ 0 w 80"/>
              <a:gd name="T9" fmla="*/ 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0" h="41">
                <a:moveTo>
                  <a:pt x="0" y="8"/>
                </a:moveTo>
                <a:lnTo>
                  <a:pt x="66" y="41"/>
                </a:lnTo>
                <a:lnTo>
                  <a:pt x="80" y="33"/>
                </a:lnTo>
                <a:lnTo>
                  <a:pt x="15" y="0"/>
                </a:lnTo>
                <a:lnTo>
                  <a:pt x="0" y="8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9" name="Freeform 203"/>
          <p:cNvSpPr>
            <a:spLocks/>
          </p:cNvSpPr>
          <p:nvPr/>
        </p:nvSpPr>
        <p:spPr bwMode="auto">
          <a:xfrm>
            <a:off x="2623560" y="3060280"/>
            <a:ext cx="22225" cy="171450"/>
          </a:xfrm>
          <a:custGeom>
            <a:avLst/>
            <a:gdLst>
              <a:gd name="T0" fmla="*/ 0 w 9"/>
              <a:gd name="T1" fmla="*/ 66 h 66"/>
              <a:gd name="T2" fmla="*/ 6 w 9"/>
              <a:gd name="T3" fmla="*/ 62 h 66"/>
              <a:gd name="T4" fmla="*/ 9 w 9"/>
              <a:gd name="T5" fmla="*/ 62 h 66"/>
              <a:gd name="T6" fmla="*/ 9 w 9"/>
              <a:gd name="T7" fmla="*/ 0 h 66"/>
              <a:gd name="T8" fmla="*/ 4 w 9"/>
              <a:gd name="T9" fmla="*/ 2 h 66"/>
              <a:gd name="T10" fmla="*/ 0 w 9"/>
              <a:gd name="T11" fmla="*/ 5 h 66"/>
              <a:gd name="T12" fmla="*/ 0 w 9"/>
              <a:gd name="T13" fmla="*/ 66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66">
                <a:moveTo>
                  <a:pt x="0" y="66"/>
                </a:moveTo>
                <a:cubicBezTo>
                  <a:pt x="0" y="66"/>
                  <a:pt x="1" y="64"/>
                  <a:pt x="6" y="62"/>
                </a:cubicBezTo>
                <a:cubicBezTo>
                  <a:pt x="8" y="61"/>
                  <a:pt x="9" y="62"/>
                  <a:pt x="9" y="62"/>
                </a:cubicBezTo>
                <a:cubicBezTo>
                  <a:pt x="9" y="0"/>
                  <a:pt x="9" y="0"/>
                  <a:pt x="9" y="0"/>
                </a:cubicBezTo>
                <a:cubicBezTo>
                  <a:pt x="9" y="0"/>
                  <a:pt x="8" y="0"/>
                  <a:pt x="4" y="2"/>
                </a:cubicBezTo>
                <a:cubicBezTo>
                  <a:pt x="1" y="3"/>
                  <a:pt x="0" y="5"/>
                  <a:pt x="0" y="5"/>
                </a:cubicBezTo>
                <a:lnTo>
                  <a:pt x="0" y="66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0" name="Freeform 204"/>
          <p:cNvSpPr>
            <a:spLocks/>
          </p:cNvSpPr>
          <p:nvPr/>
        </p:nvSpPr>
        <p:spPr bwMode="auto">
          <a:xfrm>
            <a:off x="2517197" y="3015830"/>
            <a:ext cx="111125" cy="223838"/>
          </a:xfrm>
          <a:custGeom>
            <a:avLst/>
            <a:gdLst>
              <a:gd name="T0" fmla="*/ 1 w 43"/>
              <a:gd name="T1" fmla="*/ 65 h 86"/>
              <a:gd name="T2" fmla="*/ 40 w 43"/>
              <a:gd name="T3" fmla="*/ 85 h 86"/>
              <a:gd name="T4" fmla="*/ 43 w 43"/>
              <a:gd name="T5" fmla="*/ 83 h 86"/>
              <a:gd name="T6" fmla="*/ 43 w 43"/>
              <a:gd name="T7" fmla="*/ 22 h 86"/>
              <a:gd name="T8" fmla="*/ 42 w 43"/>
              <a:gd name="T9" fmla="*/ 21 h 86"/>
              <a:gd name="T10" fmla="*/ 1 w 43"/>
              <a:gd name="T11" fmla="*/ 0 h 86"/>
              <a:gd name="T12" fmla="*/ 0 w 43"/>
              <a:gd name="T13" fmla="*/ 1 h 86"/>
              <a:gd name="T14" fmla="*/ 0 w 43"/>
              <a:gd name="T15" fmla="*/ 63 h 86"/>
              <a:gd name="T16" fmla="*/ 1 w 43"/>
              <a:gd name="T17" fmla="*/ 65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6">
                <a:moveTo>
                  <a:pt x="1" y="65"/>
                </a:moveTo>
                <a:cubicBezTo>
                  <a:pt x="40" y="85"/>
                  <a:pt x="40" y="85"/>
                  <a:pt x="40" y="85"/>
                </a:cubicBezTo>
                <a:cubicBezTo>
                  <a:pt x="41" y="86"/>
                  <a:pt x="43" y="84"/>
                  <a:pt x="43" y="83"/>
                </a:cubicBezTo>
                <a:cubicBezTo>
                  <a:pt x="43" y="22"/>
                  <a:pt x="43" y="22"/>
                  <a:pt x="43" y="22"/>
                </a:cubicBezTo>
                <a:cubicBezTo>
                  <a:pt x="43" y="21"/>
                  <a:pt x="43" y="21"/>
                  <a:pt x="42" y="21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0" y="64"/>
                  <a:pt x="1" y="65"/>
                </a:cubicBezTo>
                <a:close/>
              </a:path>
            </a:pathLst>
          </a:custGeom>
          <a:solidFill>
            <a:srgbClr val="CD91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" name="Group 406"/>
          <p:cNvGrpSpPr>
            <a:grpSpLocks/>
          </p:cNvGrpSpPr>
          <p:nvPr/>
        </p:nvGrpSpPr>
        <p:grpSpPr bwMode="auto">
          <a:xfrm>
            <a:off x="2171122" y="2158580"/>
            <a:ext cx="1119187" cy="1098550"/>
            <a:chOff x="1228" y="1303"/>
            <a:chExt cx="705" cy="692"/>
          </a:xfrm>
        </p:grpSpPr>
        <p:sp>
          <p:nvSpPr>
            <p:cNvPr id="631" name="Freeform 206"/>
            <p:cNvSpPr>
              <a:spLocks/>
            </p:cNvSpPr>
            <p:nvPr/>
          </p:nvSpPr>
          <p:spPr bwMode="auto">
            <a:xfrm>
              <a:off x="1444" y="1845"/>
              <a:ext cx="70" cy="139"/>
            </a:xfrm>
            <a:custGeom>
              <a:avLst/>
              <a:gdLst>
                <a:gd name="T0" fmla="*/ 1 w 43"/>
                <a:gd name="T1" fmla="*/ 64 h 85"/>
                <a:gd name="T2" fmla="*/ 42 w 43"/>
                <a:gd name="T3" fmla="*/ 85 h 85"/>
                <a:gd name="T4" fmla="*/ 43 w 43"/>
                <a:gd name="T5" fmla="*/ 84 h 85"/>
                <a:gd name="T6" fmla="*/ 43 w 43"/>
                <a:gd name="T7" fmla="*/ 21 h 85"/>
                <a:gd name="T8" fmla="*/ 43 w 43"/>
                <a:gd name="T9" fmla="*/ 21 h 85"/>
                <a:gd name="T10" fmla="*/ 2 w 43"/>
                <a:gd name="T11" fmla="*/ 0 h 85"/>
                <a:gd name="T12" fmla="*/ 1 w 43"/>
                <a:gd name="T13" fmla="*/ 0 h 85"/>
                <a:gd name="T14" fmla="*/ 0 w 43"/>
                <a:gd name="T15" fmla="*/ 63 h 85"/>
                <a:gd name="T16" fmla="*/ 1 w 43"/>
                <a:gd name="T17" fmla="*/ 6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1" y="64"/>
                  </a:moveTo>
                  <a:cubicBezTo>
                    <a:pt x="42" y="85"/>
                    <a:pt x="42" y="85"/>
                    <a:pt x="42" y="85"/>
                  </a:cubicBezTo>
                  <a:cubicBezTo>
                    <a:pt x="43" y="85"/>
                    <a:pt x="43" y="85"/>
                    <a:pt x="43" y="84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4"/>
                    <a:pt x="1" y="64"/>
                  </a:cubicBezTo>
                  <a:close/>
                </a:path>
              </a:pathLst>
            </a:custGeom>
            <a:solidFill>
              <a:srgbClr val="DE93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2" name="Freeform 207"/>
            <p:cNvSpPr>
              <a:spLocks/>
            </p:cNvSpPr>
            <p:nvPr/>
          </p:nvSpPr>
          <p:spPr bwMode="auto">
            <a:xfrm>
              <a:off x="1514" y="1869"/>
              <a:ext cx="17" cy="115"/>
            </a:xfrm>
            <a:custGeom>
              <a:avLst/>
              <a:gdLst>
                <a:gd name="T0" fmla="*/ 0 w 10"/>
                <a:gd name="T1" fmla="*/ 70 h 70"/>
                <a:gd name="T2" fmla="*/ 1 w 10"/>
                <a:gd name="T3" fmla="*/ 69 h 70"/>
                <a:gd name="T4" fmla="*/ 1 w 10"/>
                <a:gd name="T5" fmla="*/ 69 h 70"/>
                <a:gd name="T6" fmla="*/ 10 w 10"/>
                <a:gd name="T7" fmla="*/ 64 h 70"/>
                <a:gd name="T8" fmla="*/ 10 w 10"/>
                <a:gd name="T9" fmla="*/ 0 h 70"/>
                <a:gd name="T10" fmla="*/ 0 w 10"/>
                <a:gd name="T11" fmla="*/ 5 h 70"/>
                <a:gd name="T12" fmla="*/ 0 w 10"/>
                <a:gd name="T13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70">
                  <a:moveTo>
                    <a:pt x="0" y="70"/>
                  </a:moveTo>
                  <a:cubicBezTo>
                    <a:pt x="0" y="70"/>
                    <a:pt x="0" y="69"/>
                    <a:pt x="1" y="6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CD9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3" name="Freeform 208"/>
            <p:cNvSpPr>
              <a:spLocks/>
            </p:cNvSpPr>
            <p:nvPr/>
          </p:nvSpPr>
          <p:spPr bwMode="auto">
            <a:xfrm>
              <a:off x="1516" y="1871"/>
              <a:ext cx="16" cy="111"/>
            </a:xfrm>
            <a:custGeom>
              <a:avLst/>
              <a:gdLst>
                <a:gd name="T0" fmla="*/ 0 w 16"/>
                <a:gd name="T1" fmla="*/ 111 h 111"/>
                <a:gd name="T2" fmla="*/ 16 w 16"/>
                <a:gd name="T3" fmla="*/ 104 h 111"/>
                <a:gd name="T4" fmla="*/ 16 w 16"/>
                <a:gd name="T5" fmla="*/ 0 h 111"/>
                <a:gd name="T6" fmla="*/ 0 w 16"/>
                <a:gd name="T7" fmla="*/ 6 h 111"/>
                <a:gd name="T8" fmla="*/ 0 w 16"/>
                <a:gd name="T9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11">
                  <a:moveTo>
                    <a:pt x="0" y="111"/>
                  </a:moveTo>
                  <a:lnTo>
                    <a:pt x="16" y="104"/>
                  </a:lnTo>
                  <a:lnTo>
                    <a:pt x="16" y="0"/>
                  </a:lnTo>
                  <a:lnTo>
                    <a:pt x="0" y="6"/>
                  </a:lnTo>
                  <a:lnTo>
                    <a:pt x="0" y="111"/>
                  </a:lnTo>
                  <a:close/>
                </a:path>
              </a:pathLst>
            </a:custGeom>
            <a:solidFill>
              <a:srgbClr val="DE93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4" name="Freeform 209"/>
            <p:cNvSpPr>
              <a:spLocks/>
            </p:cNvSpPr>
            <p:nvPr/>
          </p:nvSpPr>
          <p:spPr bwMode="auto">
            <a:xfrm>
              <a:off x="1447" y="1863"/>
              <a:ext cx="62" cy="124"/>
            </a:xfrm>
            <a:custGeom>
              <a:avLst/>
              <a:gdLst>
                <a:gd name="T0" fmla="*/ 0 w 38"/>
                <a:gd name="T1" fmla="*/ 57 h 76"/>
                <a:gd name="T2" fmla="*/ 0 w 38"/>
                <a:gd name="T3" fmla="*/ 57 h 76"/>
                <a:gd name="T4" fmla="*/ 36 w 38"/>
                <a:gd name="T5" fmla="*/ 76 h 76"/>
                <a:gd name="T6" fmla="*/ 38 w 38"/>
                <a:gd name="T7" fmla="*/ 75 h 76"/>
                <a:gd name="T8" fmla="*/ 38 w 38"/>
                <a:gd name="T9" fmla="*/ 21 h 76"/>
                <a:gd name="T10" fmla="*/ 37 w 38"/>
                <a:gd name="T11" fmla="*/ 18 h 76"/>
                <a:gd name="T12" fmla="*/ 1 w 38"/>
                <a:gd name="T13" fmla="*/ 1 h 76"/>
                <a:gd name="T14" fmla="*/ 0 w 38"/>
                <a:gd name="T15" fmla="*/ 1 h 76"/>
                <a:gd name="T16" fmla="*/ 0 w 38"/>
                <a:gd name="T17" fmla="*/ 5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6">
                  <a:moveTo>
                    <a:pt x="0" y="57"/>
                  </a:moveTo>
                  <a:cubicBezTo>
                    <a:pt x="0" y="57"/>
                    <a:pt x="0" y="57"/>
                    <a:pt x="0" y="57"/>
                  </a:cubicBezTo>
                  <a:cubicBezTo>
                    <a:pt x="36" y="76"/>
                    <a:pt x="36" y="76"/>
                    <a:pt x="36" y="76"/>
                  </a:cubicBezTo>
                  <a:cubicBezTo>
                    <a:pt x="37" y="76"/>
                    <a:pt x="38" y="75"/>
                    <a:pt x="38" y="75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8" y="20"/>
                    <a:pt x="37" y="19"/>
                    <a:pt x="37" y="18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lnTo>
                    <a:pt x="0" y="57"/>
                  </a:ln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5" name="Freeform 210"/>
            <p:cNvSpPr>
              <a:spLocks/>
            </p:cNvSpPr>
            <p:nvPr/>
          </p:nvSpPr>
          <p:spPr bwMode="auto">
            <a:xfrm>
              <a:off x="1447" y="1864"/>
              <a:ext cx="61" cy="123"/>
            </a:xfrm>
            <a:custGeom>
              <a:avLst/>
              <a:gdLst>
                <a:gd name="T0" fmla="*/ 0 w 37"/>
                <a:gd name="T1" fmla="*/ 57 h 75"/>
                <a:gd name="T2" fmla="*/ 35 w 37"/>
                <a:gd name="T3" fmla="*/ 74 h 75"/>
                <a:gd name="T4" fmla="*/ 37 w 37"/>
                <a:gd name="T5" fmla="*/ 73 h 75"/>
                <a:gd name="T6" fmla="*/ 37 w 37"/>
                <a:gd name="T7" fmla="*/ 20 h 75"/>
                <a:gd name="T8" fmla="*/ 36 w 37"/>
                <a:gd name="T9" fmla="*/ 18 h 75"/>
                <a:gd name="T10" fmla="*/ 1 w 37"/>
                <a:gd name="T11" fmla="*/ 0 h 75"/>
                <a:gd name="T12" fmla="*/ 0 w 37"/>
                <a:gd name="T13" fmla="*/ 1 h 75"/>
                <a:gd name="T14" fmla="*/ 0 w 37"/>
                <a:gd name="T15" fmla="*/ 56 h 75"/>
                <a:gd name="T16" fmla="*/ 0 w 37"/>
                <a:gd name="T17" fmla="*/ 5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75">
                  <a:moveTo>
                    <a:pt x="0" y="57"/>
                  </a:moveTo>
                  <a:cubicBezTo>
                    <a:pt x="35" y="74"/>
                    <a:pt x="35" y="74"/>
                    <a:pt x="35" y="74"/>
                  </a:cubicBezTo>
                  <a:cubicBezTo>
                    <a:pt x="36" y="75"/>
                    <a:pt x="37" y="74"/>
                    <a:pt x="37" y="73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7" y="19"/>
                    <a:pt x="37" y="18"/>
                    <a:pt x="36" y="18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6"/>
                    <a:pt x="0" y="57"/>
                    <a:pt x="0" y="57"/>
                  </a:cubicBez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Freeform 211"/>
            <p:cNvSpPr>
              <a:spLocks/>
            </p:cNvSpPr>
            <p:nvPr/>
          </p:nvSpPr>
          <p:spPr bwMode="auto">
            <a:xfrm>
              <a:off x="1434" y="1867"/>
              <a:ext cx="72" cy="36"/>
            </a:xfrm>
            <a:custGeom>
              <a:avLst/>
              <a:gdLst>
                <a:gd name="T0" fmla="*/ 0 w 72"/>
                <a:gd name="T1" fmla="*/ 7 h 36"/>
                <a:gd name="T2" fmla="*/ 57 w 72"/>
                <a:gd name="T3" fmla="*/ 36 h 36"/>
                <a:gd name="T4" fmla="*/ 72 w 72"/>
                <a:gd name="T5" fmla="*/ 30 h 36"/>
                <a:gd name="T6" fmla="*/ 15 w 72"/>
                <a:gd name="T7" fmla="*/ 0 h 36"/>
                <a:gd name="T8" fmla="*/ 0 w 72"/>
                <a:gd name="T9" fmla="*/ 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36">
                  <a:moveTo>
                    <a:pt x="0" y="7"/>
                  </a:moveTo>
                  <a:lnTo>
                    <a:pt x="57" y="36"/>
                  </a:lnTo>
                  <a:lnTo>
                    <a:pt x="72" y="30"/>
                  </a:lnTo>
                  <a:lnTo>
                    <a:pt x="15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7" name="Freeform 212"/>
            <p:cNvSpPr>
              <a:spLocks/>
            </p:cNvSpPr>
            <p:nvPr/>
          </p:nvSpPr>
          <p:spPr bwMode="auto">
            <a:xfrm>
              <a:off x="1491" y="1897"/>
              <a:ext cx="15" cy="95"/>
            </a:xfrm>
            <a:custGeom>
              <a:avLst/>
              <a:gdLst>
                <a:gd name="T0" fmla="*/ 0 w 9"/>
                <a:gd name="T1" fmla="*/ 58 h 58"/>
                <a:gd name="T2" fmla="*/ 6 w 9"/>
                <a:gd name="T3" fmla="*/ 54 h 58"/>
                <a:gd name="T4" fmla="*/ 9 w 9"/>
                <a:gd name="T5" fmla="*/ 54 h 58"/>
                <a:gd name="T6" fmla="*/ 9 w 9"/>
                <a:gd name="T7" fmla="*/ 0 h 58"/>
                <a:gd name="T8" fmla="*/ 4 w 9"/>
                <a:gd name="T9" fmla="*/ 1 h 58"/>
                <a:gd name="T10" fmla="*/ 0 w 9"/>
                <a:gd name="T11" fmla="*/ 4 h 58"/>
                <a:gd name="T12" fmla="*/ 0 w 9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58">
                  <a:moveTo>
                    <a:pt x="0" y="58"/>
                  </a:moveTo>
                  <a:cubicBezTo>
                    <a:pt x="0" y="58"/>
                    <a:pt x="2" y="56"/>
                    <a:pt x="6" y="54"/>
                  </a:cubicBezTo>
                  <a:cubicBezTo>
                    <a:pt x="8" y="53"/>
                    <a:pt x="9" y="54"/>
                    <a:pt x="9" y="5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7" y="0"/>
                    <a:pt x="4" y="1"/>
                  </a:cubicBezTo>
                  <a:cubicBezTo>
                    <a:pt x="1" y="3"/>
                    <a:pt x="0" y="4"/>
                    <a:pt x="0" y="4"/>
                  </a:cubicBezTo>
                  <a:lnTo>
                    <a:pt x="0" y="58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8" name="Freeform 213"/>
            <p:cNvSpPr>
              <a:spLocks/>
            </p:cNvSpPr>
            <p:nvPr/>
          </p:nvSpPr>
          <p:spPr bwMode="auto">
            <a:xfrm>
              <a:off x="1433" y="1872"/>
              <a:ext cx="62" cy="123"/>
            </a:xfrm>
            <a:custGeom>
              <a:avLst/>
              <a:gdLst>
                <a:gd name="T0" fmla="*/ 1 w 38"/>
                <a:gd name="T1" fmla="*/ 57 h 75"/>
                <a:gd name="T2" fmla="*/ 36 w 38"/>
                <a:gd name="T3" fmla="*/ 75 h 75"/>
                <a:gd name="T4" fmla="*/ 38 w 38"/>
                <a:gd name="T5" fmla="*/ 73 h 75"/>
                <a:gd name="T6" fmla="*/ 38 w 38"/>
                <a:gd name="T7" fmla="*/ 19 h 75"/>
                <a:gd name="T8" fmla="*/ 38 w 38"/>
                <a:gd name="T9" fmla="*/ 18 h 75"/>
                <a:gd name="T10" fmla="*/ 1 w 38"/>
                <a:gd name="T11" fmla="*/ 0 h 75"/>
                <a:gd name="T12" fmla="*/ 0 w 38"/>
                <a:gd name="T13" fmla="*/ 0 h 75"/>
                <a:gd name="T14" fmla="*/ 0 w 38"/>
                <a:gd name="T15" fmla="*/ 56 h 75"/>
                <a:gd name="T16" fmla="*/ 1 w 38"/>
                <a:gd name="T17" fmla="*/ 5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5">
                  <a:moveTo>
                    <a:pt x="1" y="57"/>
                  </a:moveTo>
                  <a:cubicBezTo>
                    <a:pt x="36" y="75"/>
                    <a:pt x="36" y="75"/>
                    <a:pt x="36" y="75"/>
                  </a:cubicBezTo>
                  <a:cubicBezTo>
                    <a:pt x="37" y="75"/>
                    <a:pt x="38" y="74"/>
                    <a:pt x="38" y="73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8" y="19"/>
                    <a:pt x="38" y="18"/>
                    <a:pt x="38" y="18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6"/>
                    <a:pt x="1" y="57"/>
                    <a:pt x="1" y="57"/>
                  </a:cubicBez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Freeform 214"/>
            <p:cNvSpPr>
              <a:spLocks/>
            </p:cNvSpPr>
            <p:nvPr/>
          </p:nvSpPr>
          <p:spPr bwMode="auto">
            <a:xfrm>
              <a:off x="1433" y="1872"/>
              <a:ext cx="62" cy="123"/>
            </a:xfrm>
            <a:custGeom>
              <a:avLst/>
              <a:gdLst>
                <a:gd name="T0" fmla="*/ 0 w 38"/>
                <a:gd name="T1" fmla="*/ 57 h 75"/>
                <a:gd name="T2" fmla="*/ 37 w 38"/>
                <a:gd name="T3" fmla="*/ 75 h 75"/>
                <a:gd name="T4" fmla="*/ 38 w 38"/>
                <a:gd name="T5" fmla="*/ 75 h 75"/>
                <a:gd name="T6" fmla="*/ 38 w 38"/>
                <a:gd name="T7" fmla="*/ 19 h 75"/>
                <a:gd name="T8" fmla="*/ 37 w 38"/>
                <a:gd name="T9" fmla="*/ 19 h 75"/>
                <a:gd name="T10" fmla="*/ 1 w 38"/>
                <a:gd name="T11" fmla="*/ 0 h 75"/>
                <a:gd name="T12" fmla="*/ 0 w 38"/>
                <a:gd name="T13" fmla="*/ 1 h 75"/>
                <a:gd name="T14" fmla="*/ 0 w 38"/>
                <a:gd name="T15" fmla="*/ 56 h 75"/>
                <a:gd name="T16" fmla="*/ 0 w 38"/>
                <a:gd name="T17" fmla="*/ 5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5">
                  <a:moveTo>
                    <a:pt x="0" y="57"/>
                  </a:moveTo>
                  <a:cubicBezTo>
                    <a:pt x="37" y="75"/>
                    <a:pt x="37" y="75"/>
                    <a:pt x="37" y="75"/>
                  </a:cubicBezTo>
                  <a:cubicBezTo>
                    <a:pt x="37" y="75"/>
                    <a:pt x="38" y="75"/>
                    <a:pt x="38" y="75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8" y="19"/>
                    <a:pt x="37" y="19"/>
                    <a:pt x="37" y="19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7"/>
                    <a:pt x="0" y="57"/>
                    <a:pt x="0" y="57"/>
                  </a:cubicBez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0" name="Freeform 215"/>
            <p:cNvSpPr>
              <a:spLocks/>
            </p:cNvSpPr>
            <p:nvPr/>
          </p:nvSpPr>
          <p:spPr bwMode="auto">
            <a:xfrm>
              <a:off x="1493" y="1895"/>
              <a:ext cx="15" cy="100"/>
            </a:xfrm>
            <a:custGeom>
              <a:avLst/>
              <a:gdLst>
                <a:gd name="T0" fmla="*/ 0 w 9"/>
                <a:gd name="T1" fmla="*/ 61 h 61"/>
                <a:gd name="T2" fmla="*/ 1 w 9"/>
                <a:gd name="T3" fmla="*/ 61 h 61"/>
                <a:gd name="T4" fmla="*/ 2 w 9"/>
                <a:gd name="T5" fmla="*/ 61 h 61"/>
                <a:gd name="T6" fmla="*/ 9 w 9"/>
                <a:gd name="T7" fmla="*/ 57 h 61"/>
                <a:gd name="T8" fmla="*/ 9 w 9"/>
                <a:gd name="T9" fmla="*/ 0 h 61"/>
                <a:gd name="T10" fmla="*/ 1 w 9"/>
                <a:gd name="T11" fmla="*/ 4 h 61"/>
                <a:gd name="T12" fmla="*/ 0 w 9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1">
                  <a:moveTo>
                    <a:pt x="0" y="61"/>
                  </a:moveTo>
                  <a:cubicBezTo>
                    <a:pt x="0" y="61"/>
                    <a:pt x="1" y="61"/>
                    <a:pt x="1" y="61"/>
                  </a:cubicBezTo>
                  <a:cubicBezTo>
                    <a:pt x="1" y="61"/>
                    <a:pt x="2" y="61"/>
                    <a:pt x="2" y="61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" y="4"/>
                    <a:pt x="1" y="4"/>
                    <a:pt x="1" y="4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1" name="Freeform 216"/>
            <p:cNvSpPr>
              <a:spLocks/>
            </p:cNvSpPr>
            <p:nvPr/>
          </p:nvSpPr>
          <p:spPr bwMode="auto">
            <a:xfrm>
              <a:off x="1496" y="1895"/>
              <a:ext cx="13" cy="100"/>
            </a:xfrm>
            <a:custGeom>
              <a:avLst/>
              <a:gdLst>
                <a:gd name="T0" fmla="*/ 0 w 13"/>
                <a:gd name="T1" fmla="*/ 100 h 100"/>
                <a:gd name="T2" fmla="*/ 13 w 13"/>
                <a:gd name="T3" fmla="*/ 93 h 100"/>
                <a:gd name="T4" fmla="*/ 13 w 13"/>
                <a:gd name="T5" fmla="*/ 0 h 100"/>
                <a:gd name="T6" fmla="*/ 0 w 13"/>
                <a:gd name="T7" fmla="*/ 7 h 100"/>
                <a:gd name="T8" fmla="*/ 0 w 13"/>
                <a:gd name="T9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0">
                  <a:moveTo>
                    <a:pt x="0" y="100"/>
                  </a:moveTo>
                  <a:lnTo>
                    <a:pt x="13" y="93"/>
                  </a:lnTo>
                  <a:lnTo>
                    <a:pt x="13" y="0"/>
                  </a:lnTo>
                  <a:lnTo>
                    <a:pt x="0" y="7"/>
                  </a:lnTo>
                  <a:lnTo>
                    <a:pt x="0" y="100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Freeform 217"/>
            <p:cNvSpPr>
              <a:spLocks/>
            </p:cNvSpPr>
            <p:nvPr/>
          </p:nvSpPr>
          <p:spPr bwMode="auto">
            <a:xfrm>
              <a:off x="1863" y="1303"/>
              <a:ext cx="70" cy="141"/>
            </a:xfrm>
            <a:custGeom>
              <a:avLst/>
              <a:gdLst>
                <a:gd name="T0" fmla="*/ 0 w 43"/>
                <a:gd name="T1" fmla="*/ 64 h 86"/>
                <a:gd name="T2" fmla="*/ 0 w 43"/>
                <a:gd name="T3" fmla="*/ 64 h 86"/>
                <a:gd name="T4" fmla="*/ 41 w 43"/>
                <a:gd name="T5" fmla="*/ 85 h 86"/>
                <a:gd name="T6" fmla="*/ 43 w 43"/>
                <a:gd name="T7" fmla="*/ 84 h 86"/>
                <a:gd name="T8" fmla="*/ 43 w 43"/>
                <a:gd name="T9" fmla="*/ 23 h 86"/>
                <a:gd name="T10" fmla="*/ 41 w 43"/>
                <a:gd name="T11" fmla="*/ 20 h 86"/>
                <a:gd name="T12" fmla="*/ 1 w 43"/>
                <a:gd name="T13" fmla="*/ 0 h 86"/>
                <a:gd name="T14" fmla="*/ 0 w 43"/>
                <a:gd name="T15" fmla="*/ 1 h 86"/>
                <a:gd name="T16" fmla="*/ 0 w 43"/>
                <a:gd name="T17" fmla="*/ 6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6">
                  <a:moveTo>
                    <a:pt x="0" y="64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1" y="86"/>
                    <a:pt x="43" y="85"/>
                    <a:pt x="43" y="84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2"/>
                    <a:pt x="42" y="21"/>
                    <a:pt x="41" y="2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lnTo>
                    <a:pt x="0" y="64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Freeform 218"/>
            <p:cNvSpPr>
              <a:spLocks/>
            </p:cNvSpPr>
            <p:nvPr/>
          </p:nvSpPr>
          <p:spPr bwMode="auto">
            <a:xfrm>
              <a:off x="1861" y="1303"/>
              <a:ext cx="70" cy="139"/>
            </a:xfrm>
            <a:custGeom>
              <a:avLst/>
              <a:gdLst>
                <a:gd name="T0" fmla="*/ 1 w 43"/>
                <a:gd name="T1" fmla="*/ 65 h 85"/>
                <a:gd name="T2" fmla="*/ 41 w 43"/>
                <a:gd name="T3" fmla="*/ 85 h 85"/>
                <a:gd name="T4" fmla="*/ 43 w 43"/>
                <a:gd name="T5" fmla="*/ 83 h 85"/>
                <a:gd name="T6" fmla="*/ 43 w 43"/>
                <a:gd name="T7" fmla="*/ 23 h 85"/>
                <a:gd name="T8" fmla="*/ 42 w 43"/>
                <a:gd name="T9" fmla="*/ 21 h 85"/>
                <a:gd name="T10" fmla="*/ 1 w 43"/>
                <a:gd name="T11" fmla="*/ 1 h 85"/>
                <a:gd name="T12" fmla="*/ 1 w 43"/>
                <a:gd name="T13" fmla="*/ 2 h 85"/>
                <a:gd name="T14" fmla="*/ 0 w 43"/>
                <a:gd name="T15" fmla="*/ 64 h 85"/>
                <a:gd name="T16" fmla="*/ 1 w 43"/>
                <a:gd name="T17" fmla="*/ 6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1" y="65"/>
                  </a:moveTo>
                  <a:cubicBezTo>
                    <a:pt x="41" y="85"/>
                    <a:pt x="41" y="85"/>
                    <a:pt x="41" y="85"/>
                  </a:cubicBezTo>
                  <a:cubicBezTo>
                    <a:pt x="42" y="85"/>
                    <a:pt x="43" y="85"/>
                    <a:pt x="43" y="8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2"/>
                    <a:pt x="42" y="21"/>
                    <a:pt x="42" y="2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1"/>
                    <a:pt x="1" y="2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0" y="65"/>
                    <a:pt x="1" y="65"/>
                  </a:cubicBez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Freeform 219"/>
            <p:cNvSpPr>
              <a:spLocks/>
            </p:cNvSpPr>
            <p:nvPr/>
          </p:nvSpPr>
          <p:spPr bwMode="auto">
            <a:xfrm>
              <a:off x="1848" y="1308"/>
              <a:ext cx="80" cy="41"/>
            </a:xfrm>
            <a:custGeom>
              <a:avLst/>
              <a:gdLst>
                <a:gd name="T0" fmla="*/ 0 w 80"/>
                <a:gd name="T1" fmla="*/ 8 h 41"/>
                <a:gd name="T2" fmla="*/ 65 w 80"/>
                <a:gd name="T3" fmla="*/ 41 h 41"/>
                <a:gd name="T4" fmla="*/ 80 w 80"/>
                <a:gd name="T5" fmla="*/ 33 h 41"/>
                <a:gd name="T6" fmla="*/ 15 w 80"/>
                <a:gd name="T7" fmla="*/ 0 h 41"/>
                <a:gd name="T8" fmla="*/ 0 w 80"/>
                <a:gd name="T9" fmla="*/ 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41">
                  <a:moveTo>
                    <a:pt x="0" y="8"/>
                  </a:moveTo>
                  <a:lnTo>
                    <a:pt x="65" y="41"/>
                  </a:lnTo>
                  <a:lnTo>
                    <a:pt x="80" y="33"/>
                  </a:lnTo>
                  <a:lnTo>
                    <a:pt x="15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Freeform 220"/>
            <p:cNvSpPr>
              <a:spLocks/>
            </p:cNvSpPr>
            <p:nvPr/>
          </p:nvSpPr>
          <p:spPr bwMode="auto">
            <a:xfrm>
              <a:off x="1913" y="1341"/>
              <a:ext cx="15" cy="108"/>
            </a:xfrm>
            <a:custGeom>
              <a:avLst/>
              <a:gdLst>
                <a:gd name="T0" fmla="*/ 0 w 9"/>
                <a:gd name="T1" fmla="*/ 66 h 66"/>
                <a:gd name="T2" fmla="*/ 5 w 9"/>
                <a:gd name="T3" fmla="*/ 62 h 66"/>
                <a:gd name="T4" fmla="*/ 9 w 9"/>
                <a:gd name="T5" fmla="*/ 61 h 66"/>
                <a:gd name="T6" fmla="*/ 9 w 9"/>
                <a:gd name="T7" fmla="*/ 0 h 66"/>
                <a:gd name="T8" fmla="*/ 4 w 9"/>
                <a:gd name="T9" fmla="*/ 2 h 66"/>
                <a:gd name="T10" fmla="*/ 0 w 9"/>
                <a:gd name="T11" fmla="*/ 4 h 66"/>
                <a:gd name="T12" fmla="*/ 0 w 9"/>
                <a:gd name="T13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6">
                  <a:moveTo>
                    <a:pt x="0" y="66"/>
                  </a:moveTo>
                  <a:cubicBezTo>
                    <a:pt x="0" y="66"/>
                    <a:pt x="1" y="64"/>
                    <a:pt x="5" y="62"/>
                  </a:cubicBezTo>
                  <a:cubicBezTo>
                    <a:pt x="8" y="60"/>
                    <a:pt x="9" y="61"/>
                    <a:pt x="9" y="6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7" y="0"/>
                    <a:pt x="4" y="2"/>
                  </a:cubicBezTo>
                  <a:cubicBezTo>
                    <a:pt x="1" y="3"/>
                    <a:pt x="0" y="4"/>
                    <a:pt x="0" y="4"/>
                  </a:cubicBezTo>
                  <a:lnTo>
                    <a:pt x="0" y="66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6" name="Freeform 221"/>
            <p:cNvSpPr>
              <a:spLocks/>
            </p:cNvSpPr>
            <p:nvPr/>
          </p:nvSpPr>
          <p:spPr bwMode="auto">
            <a:xfrm>
              <a:off x="1846" y="1313"/>
              <a:ext cx="71" cy="140"/>
            </a:xfrm>
            <a:custGeom>
              <a:avLst/>
              <a:gdLst>
                <a:gd name="T0" fmla="*/ 1 w 43"/>
                <a:gd name="T1" fmla="*/ 64 h 86"/>
                <a:gd name="T2" fmla="*/ 40 w 43"/>
                <a:gd name="T3" fmla="*/ 85 h 86"/>
                <a:gd name="T4" fmla="*/ 43 w 43"/>
                <a:gd name="T5" fmla="*/ 83 h 86"/>
                <a:gd name="T6" fmla="*/ 43 w 43"/>
                <a:gd name="T7" fmla="*/ 21 h 86"/>
                <a:gd name="T8" fmla="*/ 42 w 43"/>
                <a:gd name="T9" fmla="*/ 21 h 86"/>
                <a:gd name="T10" fmla="*/ 1 w 43"/>
                <a:gd name="T11" fmla="*/ 0 h 86"/>
                <a:gd name="T12" fmla="*/ 0 w 43"/>
                <a:gd name="T13" fmla="*/ 1 h 86"/>
                <a:gd name="T14" fmla="*/ 0 w 43"/>
                <a:gd name="T15" fmla="*/ 63 h 86"/>
                <a:gd name="T16" fmla="*/ 1 w 43"/>
                <a:gd name="T17" fmla="*/ 6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6">
                  <a:moveTo>
                    <a:pt x="1" y="64"/>
                  </a:moveTo>
                  <a:cubicBezTo>
                    <a:pt x="40" y="85"/>
                    <a:pt x="40" y="85"/>
                    <a:pt x="40" y="85"/>
                  </a:cubicBezTo>
                  <a:cubicBezTo>
                    <a:pt x="41" y="86"/>
                    <a:pt x="43" y="84"/>
                    <a:pt x="43" y="83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4"/>
                    <a:pt x="0" y="64"/>
                    <a:pt x="1" y="64"/>
                  </a:cubicBez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Freeform 222"/>
            <p:cNvSpPr>
              <a:spLocks/>
            </p:cNvSpPr>
            <p:nvPr/>
          </p:nvSpPr>
          <p:spPr bwMode="auto">
            <a:xfrm>
              <a:off x="1845" y="1314"/>
              <a:ext cx="70" cy="139"/>
            </a:xfrm>
            <a:custGeom>
              <a:avLst/>
              <a:gdLst>
                <a:gd name="T0" fmla="*/ 1 w 43"/>
                <a:gd name="T1" fmla="*/ 64 h 85"/>
                <a:gd name="T2" fmla="*/ 42 w 43"/>
                <a:gd name="T3" fmla="*/ 84 h 85"/>
                <a:gd name="T4" fmla="*/ 43 w 43"/>
                <a:gd name="T5" fmla="*/ 84 h 85"/>
                <a:gd name="T6" fmla="*/ 43 w 43"/>
                <a:gd name="T7" fmla="*/ 21 h 85"/>
                <a:gd name="T8" fmla="*/ 42 w 43"/>
                <a:gd name="T9" fmla="*/ 20 h 85"/>
                <a:gd name="T10" fmla="*/ 1 w 43"/>
                <a:gd name="T11" fmla="*/ 0 h 85"/>
                <a:gd name="T12" fmla="*/ 1 w 43"/>
                <a:gd name="T13" fmla="*/ 0 h 85"/>
                <a:gd name="T14" fmla="*/ 0 w 43"/>
                <a:gd name="T15" fmla="*/ 63 h 85"/>
                <a:gd name="T16" fmla="*/ 1 w 43"/>
                <a:gd name="T17" fmla="*/ 6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1" y="64"/>
                  </a:moveTo>
                  <a:cubicBezTo>
                    <a:pt x="42" y="84"/>
                    <a:pt x="42" y="84"/>
                    <a:pt x="42" y="84"/>
                  </a:cubicBezTo>
                  <a:cubicBezTo>
                    <a:pt x="42" y="85"/>
                    <a:pt x="43" y="84"/>
                    <a:pt x="43" y="84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3" y="21"/>
                    <a:pt x="43" y="20"/>
                    <a:pt x="42" y="2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4"/>
                    <a:pt x="1" y="64"/>
                  </a:cubicBez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8" name="Freeform 223"/>
            <p:cNvSpPr>
              <a:spLocks/>
            </p:cNvSpPr>
            <p:nvPr/>
          </p:nvSpPr>
          <p:spPr bwMode="auto">
            <a:xfrm>
              <a:off x="1915" y="1339"/>
              <a:ext cx="15" cy="113"/>
            </a:xfrm>
            <a:custGeom>
              <a:avLst/>
              <a:gdLst>
                <a:gd name="T0" fmla="*/ 0 w 9"/>
                <a:gd name="T1" fmla="*/ 69 h 69"/>
                <a:gd name="T2" fmla="*/ 0 w 9"/>
                <a:gd name="T3" fmla="*/ 69 h 69"/>
                <a:gd name="T4" fmla="*/ 1 w 9"/>
                <a:gd name="T5" fmla="*/ 69 h 69"/>
                <a:gd name="T6" fmla="*/ 9 w 9"/>
                <a:gd name="T7" fmla="*/ 64 h 69"/>
                <a:gd name="T8" fmla="*/ 9 w 9"/>
                <a:gd name="T9" fmla="*/ 0 h 69"/>
                <a:gd name="T10" fmla="*/ 0 w 9"/>
                <a:gd name="T11" fmla="*/ 5 h 69"/>
                <a:gd name="T12" fmla="*/ 0 w 9"/>
                <a:gd name="T1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9">
                  <a:moveTo>
                    <a:pt x="0" y="69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0" y="69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9" name="Freeform 224"/>
            <p:cNvSpPr>
              <a:spLocks/>
            </p:cNvSpPr>
            <p:nvPr/>
          </p:nvSpPr>
          <p:spPr bwMode="auto">
            <a:xfrm>
              <a:off x="1917" y="1339"/>
              <a:ext cx="16" cy="113"/>
            </a:xfrm>
            <a:custGeom>
              <a:avLst/>
              <a:gdLst>
                <a:gd name="T0" fmla="*/ 0 w 16"/>
                <a:gd name="T1" fmla="*/ 113 h 113"/>
                <a:gd name="T2" fmla="*/ 16 w 16"/>
                <a:gd name="T3" fmla="*/ 105 h 113"/>
                <a:gd name="T4" fmla="*/ 16 w 16"/>
                <a:gd name="T5" fmla="*/ 0 h 113"/>
                <a:gd name="T6" fmla="*/ 0 w 16"/>
                <a:gd name="T7" fmla="*/ 8 h 113"/>
                <a:gd name="T8" fmla="*/ 0 w 16"/>
                <a:gd name="T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13">
                  <a:moveTo>
                    <a:pt x="0" y="113"/>
                  </a:moveTo>
                  <a:lnTo>
                    <a:pt x="16" y="105"/>
                  </a:lnTo>
                  <a:lnTo>
                    <a:pt x="16" y="0"/>
                  </a:lnTo>
                  <a:lnTo>
                    <a:pt x="0" y="8"/>
                  </a:lnTo>
                  <a:lnTo>
                    <a:pt x="0" y="113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Freeform 225"/>
            <p:cNvSpPr>
              <a:spLocks/>
            </p:cNvSpPr>
            <p:nvPr/>
          </p:nvSpPr>
          <p:spPr bwMode="auto">
            <a:xfrm>
              <a:off x="1853" y="1346"/>
              <a:ext cx="56" cy="111"/>
            </a:xfrm>
            <a:custGeom>
              <a:avLst/>
              <a:gdLst>
                <a:gd name="T0" fmla="*/ 0 w 34"/>
                <a:gd name="T1" fmla="*/ 50 h 68"/>
                <a:gd name="T2" fmla="*/ 1 w 34"/>
                <a:gd name="T3" fmla="*/ 51 h 68"/>
                <a:gd name="T4" fmla="*/ 33 w 34"/>
                <a:gd name="T5" fmla="*/ 68 h 68"/>
                <a:gd name="T6" fmla="*/ 34 w 34"/>
                <a:gd name="T7" fmla="*/ 67 h 68"/>
                <a:gd name="T8" fmla="*/ 34 w 34"/>
                <a:gd name="T9" fmla="*/ 18 h 68"/>
                <a:gd name="T10" fmla="*/ 33 w 34"/>
                <a:gd name="T11" fmla="*/ 16 h 68"/>
                <a:gd name="T12" fmla="*/ 1 w 34"/>
                <a:gd name="T13" fmla="*/ 0 h 68"/>
                <a:gd name="T14" fmla="*/ 0 w 34"/>
                <a:gd name="T15" fmla="*/ 0 h 68"/>
                <a:gd name="T16" fmla="*/ 0 w 34"/>
                <a:gd name="T17" fmla="*/ 5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8">
                  <a:moveTo>
                    <a:pt x="0" y="50"/>
                  </a:moveTo>
                  <a:cubicBezTo>
                    <a:pt x="0" y="51"/>
                    <a:pt x="0" y="51"/>
                    <a:pt x="1" y="51"/>
                  </a:cubicBezTo>
                  <a:cubicBezTo>
                    <a:pt x="33" y="68"/>
                    <a:pt x="33" y="68"/>
                    <a:pt x="33" y="68"/>
                  </a:cubicBezTo>
                  <a:cubicBezTo>
                    <a:pt x="33" y="68"/>
                    <a:pt x="34" y="67"/>
                    <a:pt x="34" y="67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7"/>
                    <a:pt x="34" y="16"/>
                    <a:pt x="33" y="1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lnTo>
                    <a:pt x="0" y="5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Freeform 226"/>
            <p:cNvSpPr>
              <a:spLocks/>
            </p:cNvSpPr>
            <p:nvPr/>
          </p:nvSpPr>
          <p:spPr bwMode="auto">
            <a:xfrm>
              <a:off x="1853" y="1346"/>
              <a:ext cx="56" cy="111"/>
            </a:xfrm>
            <a:custGeom>
              <a:avLst/>
              <a:gdLst>
                <a:gd name="T0" fmla="*/ 0 w 34"/>
                <a:gd name="T1" fmla="*/ 51 h 68"/>
                <a:gd name="T2" fmla="*/ 32 w 34"/>
                <a:gd name="T3" fmla="*/ 67 h 68"/>
                <a:gd name="T4" fmla="*/ 34 w 34"/>
                <a:gd name="T5" fmla="*/ 66 h 68"/>
                <a:gd name="T6" fmla="*/ 34 w 34"/>
                <a:gd name="T7" fmla="*/ 18 h 68"/>
                <a:gd name="T8" fmla="*/ 33 w 34"/>
                <a:gd name="T9" fmla="*/ 16 h 68"/>
                <a:gd name="T10" fmla="*/ 1 w 34"/>
                <a:gd name="T11" fmla="*/ 0 h 68"/>
                <a:gd name="T12" fmla="*/ 0 w 34"/>
                <a:gd name="T13" fmla="*/ 1 h 68"/>
                <a:gd name="T14" fmla="*/ 0 w 34"/>
                <a:gd name="T15" fmla="*/ 51 h 68"/>
                <a:gd name="T16" fmla="*/ 0 w 34"/>
                <a:gd name="T17" fmla="*/ 5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8">
                  <a:moveTo>
                    <a:pt x="0" y="51"/>
                  </a:moveTo>
                  <a:cubicBezTo>
                    <a:pt x="32" y="67"/>
                    <a:pt x="32" y="67"/>
                    <a:pt x="32" y="67"/>
                  </a:cubicBezTo>
                  <a:cubicBezTo>
                    <a:pt x="33" y="68"/>
                    <a:pt x="34" y="67"/>
                    <a:pt x="34" y="66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7"/>
                    <a:pt x="33" y="17"/>
                    <a:pt x="33" y="1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Freeform 227"/>
            <p:cNvSpPr>
              <a:spLocks/>
            </p:cNvSpPr>
            <p:nvPr/>
          </p:nvSpPr>
          <p:spPr bwMode="auto">
            <a:xfrm>
              <a:off x="1842" y="1349"/>
              <a:ext cx="63" cy="32"/>
            </a:xfrm>
            <a:custGeom>
              <a:avLst/>
              <a:gdLst>
                <a:gd name="T0" fmla="*/ 0 w 63"/>
                <a:gd name="T1" fmla="*/ 6 h 32"/>
                <a:gd name="T2" fmla="*/ 52 w 63"/>
                <a:gd name="T3" fmla="*/ 32 h 32"/>
                <a:gd name="T4" fmla="*/ 63 w 63"/>
                <a:gd name="T5" fmla="*/ 26 h 32"/>
                <a:gd name="T6" fmla="*/ 13 w 63"/>
                <a:gd name="T7" fmla="*/ 0 h 32"/>
                <a:gd name="T8" fmla="*/ 0 w 63"/>
                <a:gd name="T9" fmla="*/ 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2">
                  <a:moveTo>
                    <a:pt x="0" y="6"/>
                  </a:moveTo>
                  <a:lnTo>
                    <a:pt x="52" y="32"/>
                  </a:lnTo>
                  <a:lnTo>
                    <a:pt x="63" y="26"/>
                  </a:lnTo>
                  <a:lnTo>
                    <a:pt x="13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3" name="Freeform 228"/>
            <p:cNvSpPr>
              <a:spLocks/>
            </p:cNvSpPr>
            <p:nvPr/>
          </p:nvSpPr>
          <p:spPr bwMode="auto">
            <a:xfrm>
              <a:off x="1894" y="1375"/>
              <a:ext cx="11" cy="87"/>
            </a:xfrm>
            <a:custGeom>
              <a:avLst/>
              <a:gdLst>
                <a:gd name="T0" fmla="*/ 0 w 7"/>
                <a:gd name="T1" fmla="*/ 53 h 53"/>
                <a:gd name="T2" fmla="*/ 5 w 7"/>
                <a:gd name="T3" fmla="*/ 49 h 53"/>
                <a:gd name="T4" fmla="*/ 7 w 7"/>
                <a:gd name="T5" fmla="*/ 49 h 53"/>
                <a:gd name="T6" fmla="*/ 7 w 7"/>
                <a:gd name="T7" fmla="*/ 0 h 53"/>
                <a:gd name="T8" fmla="*/ 3 w 7"/>
                <a:gd name="T9" fmla="*/ 1 h 53"/>
                <a:gd name="T10" fmla="*/ 0 w 7"/>
                <a:gd name="T11" fmla="*/ 4 h 53"/>
                <a:gd name="T12" fmla="*/ 0 w 7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53">
                  <a:moveTo>
                    <a:pt x="0" y="53"/>
                  </a:moveTo>
                  <a:cubicBezTo>
                    <a:pt x="0" y="53"/>
                    <a:pt x="1" y="51"/>
                    <a:pt x="5" y="49"/>
                  </a:cubicBezTo>
                  <a:cubicBezTo>
                    <a:pt x="6" y="48"/>
                    <a:pt x="7" y="49"/>
                    <a:pt x="7" y="49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6" y="0"/>
                    <a:pt x="3" y="1"/>
                  </a:cubicBezTo>
                  <a:cubicBezTo>
                    <a:pt x="1" y="3"/>
                    <a:pt x="0" y="4"/>
                    <a:pt x="0" y="4"/>
                  </a:cubicBezTo>
                  <a:lnTo>
                    <a:pt x="0" y="53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4" name="Freeform 229"/>
            <p:cNvSpPr>
              <a:spLocks/>
            </p:cNvSpPr>
            <p:nvPr/>
          </p:nvSpPr>
          <p:spPr bwMode="auto">
            <a:xfrm>
              <a:off x="1840" y="1352"/>
              <a:ext cx="56" cy="113"/>
            </a:xfrm>
            <a:custGeom>
              <a:avLst/>
              <a:gdLst>
                <a:gd name="T0" fmla="*/ 1 w 34"/>
                <a:gd name="T1" fmla="*/ 52 h 69"/>
                <a:gd name="T2" fmla="*/ 32 w 34"/>
                <a:gd name="T3" fmla="*/ 68 h 69"/>
                <a:gd name="T4" fmla="*/ 34 w 34"/>
                <a:gd name="T5" fmla="*/ 67 h 69"/>
                <a:gd name="T6" fmla="*/ 34 w 34"/>
                <a:gd name="T7" fmla="*/ 18 h 69"/>
                <a:gd name="T8" fmla="*/ 34 w 34"/>
                <a:gd name="T9" fmla="*/ 17 h 69"/>
                <a:gd name="T10" fmla="*/ 1 w 34"/>
                <a:gd name="T11" fmla="*/ 1 h 69"/>
                <a:gd name="T12" fmla="*/ 0 w 34"/>
                <a:gd name="T13" fmla="*/ 1 h 69"/>
                <a:gd name="T14" fmla="*/ 0 w 34"/>
                <a:gd name="T15" fmla="*/ 51 h 69"/>
                <a:gd name="T16" fmla="*/ 1 w 34"/>
                <a:gd name="T17" fmla="*/ 5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9">
                  <a:moveTo>
                    <a:pt x="1" y="52"/>
                  </a:moveTo>
                  <a:cubicBezTo>
                    <a:pt x="32" y="68"/>
                    <a:pt x="32" y="68"/>
                    <a:pt x="32" y="68"/>
                  </a:cubicBezTo>
                  <a:cubicBezTo>
                    <a:pt x="33" y="69"/>
                    <a:pt x="34" y="67"/>
                    <a:pt x="34" y="67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1" y="52"/>
                    <a:pt x="1" y="5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" name="Freeform 230"/>
            <p:cNvSpPr>
              <a:spLocks/>
            </p:cNvSpPr>
            <p:nvPr/>
          </p:nvSpPr>
          <p:spPr bwMode="auto">
            <a:xfrm>
              <a:off x="1840" y="1354"/>
              <a:ext cx="56" cy="111"/>
            </a:xfrm>
            <a:custGeom>
              <a:avLst/>
              <a:gdLst>
                <a:gd name="T0" fmla="*/ 0 w 34"/>
                <a:gd name="T1" fmla="*/ 51 h 68"/>
                <a:gd name="T2" fmla="*/ 33 w 34"/>
                <a:gd name="T3" fmla="*/ 67 h 68"/>
                <a:gd name="T4" fmla="*/ 34 w 34"/>
                <a:gd name="T5" fmla="*/ 67 h 68"/>
                <a:gd name="T6" fmla="*/ 34 w 34"/>
                <a:gd name="T7" fmla="*/ 17 h 68"/>
                <a:gd name="T8" fmla="*/ 34 w 34"/>
                <a:gd name="T9" fmla="*/ 17 h 68"/>
                <a:gd name="T10" fmla="*/ 1 w 34"/>
                <a:gd name="T11" fmla="*/ 0 h 68"/>
                <a:gd name="T12" fmla="*/ 0 w 34"/>
                <a:gd name="T13" fmla="*/ 0 h 68"/>
                <a:gd name="T14" fmla="*/ 0 w 34"/>
                <a:gd name="T15" fmla="*/ 50 h 68"/>
                <a:gd name="T16" fmla="*/ 0 w 34"/>
                <a:gd name="T17" fmla="*/ 5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8">
                  <a:moveTo>
                    <a:pt x="0" y="51"/>
                  </a:moveTo>
                  <a:cubicBezTo>
                    <a:pt x="33" y="67"/>
                    <a:pt x="33" y="67"/>
                    <a:pt x="33" y="67"/>
                  </a:cubicBezTo>
                  <a:cubicBezTo>
                    <a:pt x="33" y="68"/>
                    <a:pt x="34" y="67"/>
                    <a:pt x="34" y="6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1"/>
                    <a:pt x="0" y="51"/>
                    <a:pt x="0" y="5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Freeform 231"/>
            <p:cNvSpPr>
              <a:spLocks/>
            </p:cNvSpPr>
            <p:nvPr/>
          </p:nvSpPr>
          <p:spPr bwMode="auto">
            <a:xfrm>
              <a:off x="1896" y="1373"/>
              <a:ext cx="11" cy="90"/>
            </a:xfrm>
            <a:custGeom>
              <a:avLst/>
              <a:gdLst>
                <a:gd name="T0" fmla="*/ 0 w 7"/>
                <a:gd name="T1" fmla="*/ 55 h 55"/>
                <a:gd name="T2" fmla="*/ 0 w 7"/>
                <a:gd name="T3" fmla="*/ 55 h 55"/>
                <a:gd name="T4" fmla="*/ 1 w 7"/>
                <a:gd name="T5" fmla="*/ 55 h 55"/>
                <a:gd name="T6" fmla="*/ 7 w 7"/>
                <a:gd name="T7" fmla="*/ 51 h 55"/>
                <a:gd name="T8" fmla="*/ 7 w 7"/>
                <a:gd name="T9" fmla="*/ 0 h 55"/>
                <a:gd name="T10" fmla="*/ 0 w 7"/>
                <a:gd name="T11" fmla="*/ 4 h 55"/>
                <a:gd name="T12" fmla="*/ 0 w 7"/>
                <a:gd name="T1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55">
                  <a:moveTo>
                    <a:pt x="0" y="55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0" y="55"/>
                    <a:pt x="1" y="55"/>
                    <a:pt x="1" y="55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0" y="55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Freeform 232"/>
            <p:cNvSpPr>
              <a:spLocks/>
            </p:cNvSpPr>
            <p:nvPr/>
          </p:nvSpPr>
          <p:spPr bwMode="auto">
            <a:xfrm>
              <a:off x="1897" y="1375"/>
              <a:ext cx="12" cy="88"/>
            </a:xfrm>
            <a:custGeom>
              <a:avLst/>
              <a:gdLst>
                <a:gd name="T0" fmla="*/ 0 w 12"/>
                <a:gd name="T1" fmla="*/ 88 h 88"/>
                <a:gd name="T2" fmla="*/ 12 w 12"/>
                <a:gd name="T3" fmla="*/ 82 h 88"/>
                <a:gd name="T4" fmla="*/ 12 w 12"/>
                <a:gd name="T5" fmla="*/ 0 h 88"/>
                <a:gd name="T6" fmla="*/ 0 w 12"/>
                <a:gd name="T7" fmla="*/ 5 h 88"/>
                <a:gd name="T8" fmla="*/ 0 w 12"/>
                <a:gd name="T9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8">
                  <a:moveTo>
                    <a:pt x="0" y="88"/>
                  </a:moveTo>
                  <a:lnTo>
                    <a:pt x="12" y="82"/>
                  </a:lnTo>
                  <a:lnTo>
                    <a:pt x="12" y="0"/>
                  </a:lnTo>
                  <a:lnTo>
                    <a:pt x="0" y="5"/>
                  </a:lnTo>
                  <a:lnTo>
                    <a:pt x="0" y="8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8" name="Freeform 233"/>
            <p:cNvSpPr>
              <a:spLocks/>
            </p:cNvSpPr>
            <p:nvPr/>
          </p:nvSpPr>
          <p:spPr bwMode="auto">
            <a:xfrm>
              <a:off x="1814" y="1326"/>
              <a:ext cx="68" cy="141"/>
            </a:xfrm>
            <a:custGeom>
              <a:avLst/>
              <a:gdLst>
                <a:gd name="T0" fmla="*/ 0 w 42"/>
                <a:gd name="T1" fmla="*/ 64 h 86"/>
                <a:gd name="T2" fmla="*/ 0 w 42"/>
                <a:gd name="T3" fmla="*/ 64 h 86"/>
                <a:gd name="T4" fmla="*/ 41 w 42"/>
                <a:gd name="T5" fmla="*/ 86 h 86"/>
                <a:gd name="T6" fmla="*/ 42 w 42"/>
                <a:gd name="T7" fmla="*/ 84 h 86"/>
                <a:gd name="T8" fmla="*/ 42 w 42"/>
                <a:gd name="T9" fmla="*/ 23 h 86"/>
                <a:gd name="T10" fmla="*/ 41 w 42"/>
                <a:gd name="T11" fmla="*/ 20 h 86"/>
                <a:gd name="T12" fmla="*/ 0 w 42"/>
                <a:gd name="T13" fmla="*/ 0 h 86"/>
                <a:gd name="T14" fmla="*/ 0 w 42"/>
                <a:gd name="T15" fmla="*/ 1 h 86"/>
                <a:gd name="T16" fmla="*/ 0 w 42"/>
                <a:gd name="T17" fmla="*/ 6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86">
                  <a:moveTo>
                    <a:pt x="0" y="64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41" y="86"/>
                    <a:pt x="41" y="86"/>
                    <a:pt x="41" y="86"/>
                  </a:cubicBezTo>
                  <a:cubicBezTo>
                    <a:pt x="41" y="86"/>
                    <a:pt x="42" y="85"/>
                    <a:pt x="42" y="84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2"/>
                    <a:pt x="42" y="21"/>
                    <a:pt x="41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lnTo>
                    <a:pt x="0" y="64"/>
                  </a:lnTo>
                  <a:close/>
                </a:path>
              </a:pathLst>
            </a:custGeom>
            <a:solidFill>
              <a:srgbClr val="4A88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Freeform 234"/>
            <p:cNvSpPr>
              <a:spLocks/>
            </p:cNvSpPr>
            <p:nvPr/>
          </p:nvSpPr>
          <p:spPr bwMode="auto">
            <a:xfrm>
              <a:off x="1812" y="1328"/>
              <a:ext cx="70" cy="139"/>
            </a:xfrm>
            <a:custGeom>
              <a:avLst/>
              <a:gdLst>
                <a:gd name="T0" fmla="*/ 0 w 43"/>
                <a:gd name="T1" fmla="*/ 64 h 85"/>
                <a:gd name="T2" fmla="*/ 40 w 43"/>
                <a:gd name="T3" fmla="*/ 84 h 85"/>
                <a:gd name="T4" fmla="*/ 43 w 43"/>
                <a:gd name="T5" fmla="*/ 83 h 85"/>
                <a:gd name="T6" fmla="*/ 43 w 43"/>
                <a:gd name="T7" fmla="*/ 22 h 85"/>
                <a:gd name="T8" fmla="*/ 41 w 43"/>
                <a:gd name="T9" fmla="*/ 20 h 85"/>
                <a:gd name="T10" fmla="*/ 1 w 43"/>
                <a:gd name="T11" fmla="*/ 0 h 85"/>
                <a:gd name="T12" fmla="*/ 0 w 43"/>
                <a:gd name="T13" fmla="*/ 1 h 85"/>
                <a:gd name="T14" fmla="*/ 0 w 43"/>
                <a:gd name="T15" fmla="*/ 63 h 85"/>
                <a:gd name="T16" fmla="*/ 0 w 43"/>
                <a:gd name="T17" fmla="*/ 6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0" y="64"/>
                  </a:moveTo>
                  <a:cubicBezTo>
                    <a:pt x="40" y="84"/>
                    <a:pt x="40" y="84"/>
                    <a:pt x="40" y="84"/>
                  </a:cubicBezTo>
                  <a:cubicBezTo>
                    <a:pt x="41" y="85"/>
                    <a:pt x="43" y="84"/>
                    <a:pt x="43" y="83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3" y="21"/>
                    <a:pt x="42" y="21"/>
                    <a:pt x="41" y="2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4"/>
                    <a:pt x="0" y="64"/>
                    <a:pt x="0" y="64"/>
                  </a:cubicBezTo>
                  <a:close/>
                </a:path>
              </a:pathLst>
            </a:custGeom>
            <a:solidFill>
              <a:srgbClr val="4E81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Freeform 235"/>
            <p:cNvSpPr>
              <a:spLocks/>
            </p:cNvSpPr>
            <p:nvPr/>
          </p:nvSpPr>
          <p:spPr bwMode="auto">
            <a:xfrm>
              <a:off x="1797" y="1331"/>
              <a:ext cx="82" cy="41"/>
            </a:xfrm>
            <a:custGeom>
              <a:avLst/>
              <a:gdLst>
                <a:gd name="T0" fmla="*/ 0 w 82"/>
                <a:gd name="T1" fmla="*/ 8 h 41"/>
                <a:gd name="T2" fmla="*/ 66 w 82"/>
                <a:gd name="T3" fmla="*/ 41 h 41"/>
                <a:gd name="T4" fmla="*/ 82 w 82"/>
                <a:gd name="T5" fmla="*/ 32 h 41"/>
                <a:gd name="T6" fmla="*/ 17 w 82"/>
                <a:gd name="T7" fmla="*/ 0 h 41"/>
                <a:gd name="T8" fmla="*/ 0 w 82"/>
                <a:gd name="T9" fmla="*/ 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41">
                  <a:moveTo>
                    <a:pt x="0" y="8"/>
                  </a:moveTo>
                  <a:lnTo>
                    <a:pt x="66" y="41"/>
                  </a:lnTo>
                  <a:lnTo>
                    <a:pt x="82" y="32"/>
                  </a:lnTo>
                  <a:lnTo>
                    <a:pt x="17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Freeform 236"/>
            <p:cNvSpPr>
              <a:spLocks/>
            </p:cNvSpPr>
            <p:nvPr/>
          </p:nvSpPr>
          <p:spPr bwMode="auto">
            <a:xfrm>
              <a:off x="1863" y="1363"/>
              <a:ext cx="16" cy="108"/>
            </a:xfrm>
            <a:custGeom>
              <a:avLst/>
              <a:gdLst>
                <a:gd name="T0" fmla="*/ 0 w 10"/>
                <a:gd name="T1" fmla="*/ 66 h 66"/>
                <a:gd name="T2" fmla="*/ 6 w 10"/>
                <a:gd name="T3" fmla="*/ 62 h 66"/>
                <a:gd name="T4" fmla="*/ 10 w 10"/>
                <a:gd name="T5" fmla="*/ 62 h 66"/>
                <a:gd name="T6" fmla="*/ 10 w 10"/>
                <a:gd name="T7" fmla="*/ 0 h 66"/>
                <a:gd name="T8" fmla="*/ 4 w 10"/>
                <a:gd name="T9" fmla="*/ 2 h 66"/>
                <a:gd name="T10" fmla="*/ 0 w 10"/>
                <a:gd name="T11" fmla="*/ 5 h 66"/>
                <a:gd name="T12" fmla="*/ 0 w 10"/>
                <a:gd name="T13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66">
                  <a:moveTo>
                    <a:pt x="0" y="66"/>
                  </a:moveTo>
                  <a:cubicBezTo>
                    <a:pt x="0" y="66"/>
                    <a:pt x="2" y="64"/>
                    <a:pt x="6" y="62"/>
                  </a:cubicBezTo>
                  <a:cubicBezTo>
                    <a:pt x="9" y="61"/>
                    <a:pt x="10" y="62"/>
                    <a:pt x="10" y="6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8" y="0"/>
                    <a:pt x="4" y="2"/>
                  </a:cubicBezTo>
                  <a:cubicBezTo>
                    <a:pt x="2" y="3"/>
                    <a:pt x="0" y="5"/>
                    <a:pt x="0" y="5"/>
                  </a:cubicBezTo>
                  <a:lnTo>
                    <a:pt x="0" y="66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Freeform 237"/>
            <p:cNvSpPr>
              <a:spLocks/>
            </p:cNvSpPr>
            <p:nvPr/>
          </p:nvSpPr>
          <p:spPr bwMode="auto">
            <a:xfrm>
              <a:off x="1797" y="1336"/>
              <a:ext cx="69" cy="140"/>
            </a:xfrm>
            <a:custGeom>
              <a:avLst/>
              <a:gdLst>
                <a:gd name="T0" fmla="*/ 0 w 42"/>
                <a:gd name="T1" fmla="*/ 65 h 86"/>
                <a:gd name="T2" fmla="*/ 40 w 42"/>
                <a:gd name="T3" fmla="*/ 85 h 86"/>
                <a:gd name="T4" fmla="*/ 42 w 42"/>
                <a:gd name="T5" fmla="*/ 83 h 86"/>
                <a:gd name="T6" fmla="*/ 42 w 42"/>
                <a:gd name="T7" fmla="*/ 22 h 86"/>
                <a:gd name="T8" fmla="*/ 42 w 42"/>
                <a:gd name="T9" fmla="*/ 21 h 86"/>
                <a:gd name="T10" fmla="*/ 0 w 42"/>
                <a:gd name="T11" fmla="*/ 0 h 86"/>
                <a:gd name="T12" fmla="*/ 0 w 42"/>
                <a:gd name="T13" fmla="*/ 1 h 86"/>
                <a:gd name="T14" fmla="*/ 0 w 42"/>
                <a:gd name="T15" fmla="*/ 63 h 86"/>
                <a:gd name="T16" fmla="*/ 0 w 42"/>
                <a:gd name="T17" fmla="*/ 6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86">
                  <a:moveTo>
                    <a:pt x="0" y="65"/>
                  </a:moveTo>
                  <a:cubicBezTo>
                    <a:pt x="40" y="85"/>
                    <a:pt x="40" y="85"/>
                    <a:pt x="40" y="85"/>
                  </a:cubicBezTo>
                  <a:cubicBezTo>
                    <a:pt x="41" y="86"/>
                    <a:pt x="42" y="84"/>
                    <a:pt x="42" y="83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4"/>
                    <a:pt x="0" y="64"/>
                    <a:pt x="0" y="65"/>
                  </a:cubicBezTo>
                  <a:close/>
                </a:path>
              </a:pathLst>
            </a:custGeom>
            <a:solidFill>
              <a:srgbClr val="4E81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3" name="Freeform 238"/>
            <p:cNvSpPr>
              <a:spLocks/>
            </p:cNvSpPr>
            <p:nvPr/>
          </p:nvSpPr>
          <p:spPr bwMode="auto">
            <a:xfrm>
              <a:off x="1796" y="1337"/>
              <a:ext cx="70" cy="139"/>
            </a:xfrm>
            <a:custGeom>
              <a:avLst/>
              <a:gdLst>
                <a:gd name="T0" fmla="*/ 0 w 43"/>
                <a:gd name="T1" fmla="*/ 64 h 85"/>
                <a:gd name="T2" fmla="*/ 42 w 43"/>
                <a:gd name="T3" fmla="*/ 85 h 85"/>
                <a:gd name="T4" fmla="*/ 43 w 43"/>
                <a:gd name="T5" fmla="*/ 84 h 85"/>
                <a:gd name="T6" fmla="*/ 43 w 43"/>
                <a:gd name="T7" fmla="*/ 21 h 85"/>
                <a:gd name="T8" fmla="*/ 42 w 43"/>
                <a:gd name="T9" fmla="*/ 21 h 85"/>
                <a:gd name="T10" fmla="*/ 1 w 43"/>
                <a:gd name="T11" fmla="*/ 0 h 85"/>
                <a:gd name="T12" fmla="*/ 1 w 43"/>
                <a:gd name="T13" fmla="*/ 0 h 85"/>
                <a:gd name="T14" fmla="*/ 0 w 43"/>
                <a:gd name="T15" fmla="*/ 63 h 85"/>
                <a:gd name="T16" fmla="*/ 0 w 43"/>
                <a:gd name="T17" fmla="*/ 6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0" y="64"/>
                  </a:moveTo>
                  <a:cubicBezTo>
                    <a:pt x="42" y="85"/>
                    <a:pt x="42" y="85"/>
                    <a:pt x="42" y="85"/>
                  </a:cubicBezTo>
                  <a:cubicBezTo>
                    <a:pt x="42" y="85"/>
                    <a:pt x="43" y="85"/>
                    <a:pt x="43" y="84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4"/>
                    <a:pt x="0" y="64"/>
                    <a:pt x="0" y="64"/>
                  </a:cubicBezTo>
                  <a:close/>
                </a:path>
              </a:pathLst>
            </a:custGeom>
            <a:solidFill>
              <a:srgbClr val="4A88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4" name="Freeform 239"/>
            <p:cNvSpPr>
              <a:spLocks/>
            </p:cNvSpPr>
            <p:nvPr/>
          </p:nvSpPr>
          <p:spPr bwMode="auto">
            <a:xfrm>
              <a:off x="1864" y="1362"/>
              <a:ext cx="17" cy="114"/>
            </a:xfrm>
            <a:custGeom>
              <a:avLst/>
              <a:gdLst>
                <a:gd name="T0" fmla="*/ 0 w 10"/>
                <a:gd name="T1" fmla="*/ 70 h 70"/>
                <a:gd name="T2" fmla="*/ 1 w 10"/>
                <a:gd name="T3" fmla="*/ 69 h 70"/>
                <a:gd name="T4" fmla="*/ 2 w 10"/>
                <a:gd name="T5" fmla="*/ 69 h 70"/>
                <a:gd name="T6" fmla="*/ 10 w 10"/>
                <a:gd name="T7" fmla="*/ 64 h 70"/>
                <a:gd name="T8" fmla="*/ 10 w 10"/>
                <a:gd name="T9" fmla="*/ 0 h 70"/>
                <a:gd name="T10" fmla="*/ 1 w 10"/>
                <a:gd name="T11" fmla="*/ 5 h 70"/>
                <a:gd name="T12" fmla="*/ 0 w 10"/>
                <a:gd name="T13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70">
                  <a:moveTo>
                    <a:pt x="0" y="70"/>
                  </a:moveTo>
                  <a:cubicBezTo>
                    <a:pt x="0" y="70"/>
                    <a:pt x="1" y="69"/>
                    <a:pt x="1" y="69"/>
                  </a:cubicBezTo>
                  <a:cubicBezTo>
                    <a:pt x="1" y="69"/>
                    <a:pt x="2" y="69"/>
                    <a:pt x="2" y="69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" y="5"/>
                    <a:pt x="1" y="5"/>
                    <a:pt x="1" y="5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4E81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Freeform 240"/>
            <p:cNvSpPr>
              <a:spLocks/>
            </p:cNvSpPr>
            <p:nvPr/>
          </p:nvSpPr>
          <p:spPr bwMode="auto">
            <a:xfrm>
              <a:off x="1868" y="1363"/>
              <a:ext cx="14" cy="112"/>
            </a:xfrm>
            <a:custGeom>
              <a:avLst/>
              <a:gdLst>
                <a:gd name="T0" fmla="*/ 0 w 14"/>
                <a:gd name="T1" fmla="*/ 112 h 112"/>
                <a:gd name="T2" fmla="*/ 14 w 14"/>
                <a:gd name="T3" fmla="*/ 105 h 112"/>
                <a:gd name="T4" fmla="*/ 14 w 14"/>
                <a:gd name="T5" fmla="*/ 0 h 112"/>
                <a:gd name="T6" fmla="*/ 0 w 14"/>
                <a:gd name="T7" fmla="*/ 7 h 112"/>
                <a:gd name="T8" fmla="*/ 0 w 14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12">
                  <a:moveTo>
                    <a:pt x="0" y="112"/>
                  </a:moveTo>
                  <a:lnTo>
                    <a:pt x="14" y="105"/>
                  </a:lnTo>
                  <a:lnTo>
                    <a:pt x="14" y="0"/>
                  </a:lnTo>
                  <a:lnTo>
                    <a:pt x="0" y="7"/>
                  </a:lnTo>
                  <a:lnTo>
                    <a:pt x="0" y="112"/>
                  </a:ln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Freeform 241"/>
            <p:cNvSpPr>
              <a:spLocks/>
            </p:cNvSpPr>
            <p:nvPr/>
          </p:nvSpPr>
          <p:spPr bwMode="auto">
            <a:xfrm>
              <a:off x="1802" y="1367"/>
              <a:ext cx="56" cy="111"/>
            </a:xfrm>
            <a:custGeom>
              <a:avLst/>
              <a:gdLst>
                <a:gd name="T0" fmla="*/ 0 w 34"/>
                <a:gd name="T1" fmla="*/ 51 h 68"/>
                <a:gd name="T2" fmla="*/ 1 w 34"/>
                <a:gd name="T3" fmla="*/ 51 h 68"/>
                <a:gd name="T4" fmla="*/ 33 w 34"/>
                <a:gd name="T5" fmla="*/ 68 h 68"/>
                <a:gd name="T6" fmla="*/ 34 w 34"/>
                <a:gd name="T7" fmla="*/ 67 h 68"/>
                <a:gd name="T8" fmla="*/ 34 w 34"/>
                <a:gd name="T9" fmla="*/ 18 h 68"/>
                <a:gd name="T10" fmla="*/ 33 w 34"/>
                <a:gd name="T11" fmla="*/ 16 h 68"/>
                <a:gd name="T12" fmla="*/ 1 w 34"/>
                <a:gd name="T13" fmla="*/ 0 h 68"/>
                <a:gd name="T14" fmla="*/ 0 w 34"/>
                <a:gd name="T15" fmla="*/ 0 h 68"/>
                <a:gd name="T16" fmla="*/ 0 w 34"/>
                <a:gd name="T17" fmla="*/ 5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8">
                  <a:moveTo>
                    <a:pt x="0" y="51"/>
                  </a:moveTo>
                  <a:cubicBezTo>
                    <a:pt x="0" y="51"/>
                    <a:pt x="1" y="51"/>
                    <a:pt x="1" y="51"/>
                  </a:cubicBezTo>
                  <a:cubicBezTo>
                    <a:pt x="33" y="68"/>
                    <a:pt x="33" y="68"/>
                    <a:pt x="33" y="68"/>
                  </a:cubicBezTo>
                  <a:cubicBezTo>
                    <a:pt x="34" y="68"/>
                    <a:pt x="34" y="67"/>
                    <a:pt x="34" y="67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7"/>
                    <a:pt x="34" y="16"/>
                    <a:pt x="33" y="1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lnTo>
                    <a:pt x="0" y="5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Freeform 242"/>
            <p:cNvSpPr>
              <a:spLocks/>
            </p:cNvSpPr>
            <p:nvPr/>
          </p:nvSpPr>
          <p:spPr bwMode="auto">
            <a:xfrm>
              <a:off x="1802" y="1367"/>
              <a:ext cx="56" cy="111"/>
            </a:xfrm>
            <a:custGeom>
              <a:avLst/>
              <a:gdLst>
                <a:gd name="T0" fmla="*/ 0 w 34"/>
                <a:gd name="T1" fmla="*/ 51 h 68"/>
                <a:gd name="T2" fmla="*/ 32 w 34"/>
                <a:gd name="T3" fmla="*/ 67 h 68"/>
                <a:gd name="T4" fmla="*/ 34 w 34"/>
                <a:gd name="T5" fmla="*/ 66 h 68"/>
                <a:gd name="T6" fmla="*/ 34 w 34"/>
                <a:gd name="T7" fmla="*/ 18 h 68"/>
                <a:gd name="T8" fmla="*/ 33 w 34"/>
                <a:gd name="T9" fmla="*/ 17 h 68"/>
                <a:gd name="T10" fmla="*/ 1 w 34"/>
                <a:gd name="T11" fmla="*/ 1 h 68"/>
                <a:gd name="T12" fmla="*/ 0 w 34"/>
                <a:gd name="T13" fmla="*/ 1 h 68"/>
                <a:gd name="T14" fmla="*/ 0 w 34"/>
                <a:gd name="T15" fmla="*/ 51 h 68"/>
                <a:gd name="T16" fmla="*/ 0 w 34"/>
                <a:gd name="T17" fmla="*/ 5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8">
                  <a:moveTo>
                    <a:pt x="0" y="51"/>
                  </a:moveTo>
                  <a:cubicBezTo>
                    <a:pt x="32" y="67"/>
                    <a:pt x="32" y="67"/>
                    <a:pt x="32" y="67"/>
                  </a:cubicBezTo>
                  <a:cubicBezTo>
                    <a:pt x="33" y="68"/>
                    <a:pt x="34" y="67"/>
                    <a:pt x="34" y="66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3" y="17"/>
                    <a:pt x="33" y="17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Freeform 243"/>
            <p:cNvSpPr>
              <a:spLocks/>
            </p:cNvSpPr>
            <p:nvPr/>
          </p:nvSpPr>
          <p:spPr bwMode="auto">
            <a:xfrm>
              <a:off x="1791" y="1370"/>
              <a:ext cx="65" cy="33"/>
            </a:xfrm>
            <a:custGeom>
              <a:avLst/>
              <a:gdLst>
                <a:gd name="T0" fmla="*/ 0 w 65"/>
                <a:gd name="T1" fmla="*/ 7 h 33"/>
                <a:gd name="T2" fmla="*/ 52 w 65"/>
                <a:gd name="T3" fmla="*/ 33 h 33"/>
                <a:gd name="T4" fmla="*/ 65 w 65"/>
                <a:gd name="T5" fmla="*/ 26 h 33"/>
                <a:gd name="T6" fmla="*/ 13 w 65"/>
                <a:gd name="T7" fmla="*/ 0 h 33"/>
                <a:gd name="T8" fmla="*/ 0 w 65"/>
                <a:gd name="T9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33">
                  <a:moveTo>
                    <a:pt x="0" y="7"/>
                  </a:moveTo>
                  <a:lnTo>
                    <a:pt x="52" y="33"/>
                  </a:lnTo>
                  <a:lnTo>
                    <a:pt x="65" y="26"/>
                  </a:lnTo>
                  <a:lnTo>
                    <a:pt x="13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Freeform 244"/>
            <p:cNvSpPr>
              <a:spLocks/>
            </p:cNvSpPr>
            <p:nvPr/>
          </p:nvSpPr>
          <p:spPr bwMode="auto">
            <a:xfrm>
              <a:off x="1843" y="1396"/>
              <a:ext cx="13" cy="87"/>
            </a:xfrm>
            <a:custGeom>
              <a:avLst/>
              <a:gdLst>
                <a:gd name="T0" fmla="*/ 0 w 8"/>
                <a:gd name="T1" fmla="*/ 53 h 53"/>
                <a:gd name="T2" fmla="*/ 5 w 8"/>
                <a:gd name="T3" fmla="*/ 49 h 53"/>
                <a:gd name="T4" fmla="*/ 8 w 8"/>
                <a:gd name="T5" fmla="*/ 49 h 53"/>
                <a:gd name="T6" fmla="*/ 8 w 8"/>
                <a:gd name="T7" fmla="*/ 0 h 53"/>
                <a:gd name="T8" fmla="*/ 3 w 8"/>
                <a:gd name="T9" fmla="*/ 1 h 53"/>
                <a:gd name="T10" fmla="*/ 0 w 8"/>
                <a:gd name="T11" fmla="*/ 4 h 53"/>
                <a:gd name="T12" fmla="*/ 0 w 8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3">
                  <a:moveTo>
                    <a:pt x="0" y="53"/>
                  </a:moveTo>
                  <a:cubicBezTo>
                    <a:pt x="0" y="53"/>
                    <a:pt x="1" y="51"/>
                    <a:pt x="5" y="49"/>
                  </a:cubicBezTo>
                  <a:cubicBezTo>
                    <a:pt x="6" y="48"/>
                    <a:pt x="8" y="49"/>
                    <a:pt x="8" y="4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3" y="1"/>
                  </a:cubicBezTo>
                  <a:cubicBezTo>
                    <a:pt x="1" y="3"/>
                    <a:pt x="0" y="4"/>
                    <a:pt x="0" y="4"/>
                  </a:cubicBezTo>
                  <a:lnTo>
                    <a:pt x="0" y="53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0" name="Freeform 245"/>
            <p:cNvSpPr>
              <a:spLocks/>
            </p:cNvSpPr>
            <p:nvPr/>
          </p:nvSpPr>
          <p:spPr bwMode="auto">
            <a:xfrm>
              <a:off x="1789" y="1375"/>
              <a:ext cx="56" cy="111"/>
            </a:xfrm>
            <a:custGeom>
              <a:avLst/>
              <a:gdLst>
                <a:gd name="T0" fmla="*/ 1 w 34"/>
                <a:gd name="T1" fmla="*/ 51 h 68"/>
                <a:gd name="T2" fmla="*/ 33 w 34"/>
                <a:gd name="T3" fmla="*/ 67 h 68"/>
                <a:gd name="T4" fmla="*/ 34 w 34"/>
                <a:gd name="T5" fmla="*/ 66 h 68"/>
                <a:gd name="T6" fmla="*/ 34 w 34"/>
                <a:gd name="T7" fmla="*/ 17 h 68"/>
                <a:gd name="T8" fmla="*/ 34 w 34"/>
                <a:gd name="T9" fmla="*/ 16 h 68"/>
                <a:gd name="T10" fmla="*/ 1 w 34"/>
                <a:gd name="T11" fmla="*/ 0 h 68"/>
                <a:gd name="T12" fmla="*/ 0 w 34"/>
                <a:gd name="T13" fmla="*/ 0 h 68"/>
                <a:gd name="T14" fmla="*/ 0 w 34"/>
                <a:gd name="T15" fmla="*/ 50 h 68"/>
                <a:gd name="T16" fmla="*/ 1 w 34"/>
                <a:gd name="T17" fmla="*/ 5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8">
                  <a:moveTo>
                    <a:pt x="1" y="51"/>
                  </a:moveTo>
                  <a:cubicBezTo>
                    <a:pt x="33" y="67"/>
                    <a:pt x="33" y="67"/>
                    <a:pt x="33" y="67"/>
                  </a:cubicBezTo>
                  <a:cubicBezTo>
                    <a:pt x="33" y="68"/>
                    <a:pt x="34" y="67"/>
                    <a:pt x="34" y="66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7"/>
                    <a:pt x="34" y="16"/>
                    <a:pt x="34" y="1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0"/>
                    <a:pt x="1" y="51"/>
                    <a:pt x="1" y="5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Freeform 246"/>
            <p:cNvSpPr>
              <a:spLocks/>
            </p:cNvSpPr>
            <p:nvPr/>
          </p:nvSpPr>
          <p:spPr bwMode="auto">
            <a:xfrm>
              <a:off x="1789" y="1375"/>
              <a:ext cx="56" cy="111"/>
            </a:xfrm>
            <a:custGeom>
              <a:avLst/>
              <a:gdLst>
                <a:gd name="T0" fmla="*/ 0 w 34"/>
                <a:gd name="T1" fmla="*/ 51 h 68"/>
                <a:gd name="T2" fmla="*/ 33 w 34"/>
                <a:gd name="T3" fmla="*/ 68 h 68"/>
                <a:gd name="T4" fmla="*/ 34 w 34"/>
                <a:gd name="T5" fmla="*/ 67 h 68"/>
                <a:gd name="T6" fmla="*/ 34 w 34"/>
                <a:gd name="T7" fmla="*/ 17 h 68"/>
                <a:gd name="T8" fmla="*/ 34 w 34"/>
                <a:gd name="T9" fmla="*/ 17 h 68"/>
                <a:gd name="T10" fmla="*/ 1 w 34"/>
                <a:gd name="T11" fmla="*/ 0 h 68"/>
                <a:gd name="T12" fmla="*/ 0 w 34"/>
                <a:gd name="T13" fmla="*/ 1 h 68"/>
                <a:gd name="T14" fmla="*/ 0 w 34"/>
                <a:gd name="T15" fmla="*/ 51 h 68"/>
                <a:gd name="T16" fmla="*/ 0 w 34"/>
                <a:gd name="T17" fmla="*/ 5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8">
                  <a:moveTo>
                    <a:pt x="0" y="51"/>
                  </a:moveTo>
                  <a:cubicBezTo>
                    <a:pt x="33" y="68"/>
                    <a:pt x="33" y="68"/>
                    <a:pt x="33" y="68"/>
                  </a:cubicBezTo>
                  <a:cubicBezTo>
                    <a:pt x="33" y="68"/>
                    <a:pt x="34" y="68"/>
                    <a:pt x="34" y="6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Freeform 247"/>
            <p:cNvSpPr>
              <a:spLocks/>
            </p:cNvSpPr>
            <p:nvPr/>
          </p:nvSpPr>
          <p:spPr bwMode="auto">
            <a:xfrm>
              <a:off x="1845" y="1396"/>
              <a:ext cx="13" cy="90"/>
            </a:xfrm>
            <a:custGeom>
              <a:avLst/>
              <a:gdLst>
                <a:gd name="T0" fmla="*/ 0 w 8"/>
                <a:gd name="T1" fmla="*/ 55 h 55"/>
                <a:gd name="T2" fmla="*/ 0 w 8"/>
                <a:gd name="T3" fmla="*/ 54 h 55"/>
                <a:gd name="T4" fmla="*/ 1 w 8"/>
                <a:gd name="T5" fmla="*/ 54 h 55"/>
                <a:gd name="T6" fmla="*/ 8 w 8"/>
                <a:gd name="T7" fmla="*/ 50 h 55"/>
                <a:gd name="T8" fmla="*/ 8 w 8"/>
                <a:gd name="T9" fmla="*/ 0 h 55"/>
                <a:gd name="T10" fmla="*/ 0 w 8"/>
                <a:gd name="T11" fmla="*/ 3 h 55"/>
                <a:gd name="T12" fmla="*/ 0 w 8"/>
                <a:gd name="T1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5">
                  <a:moveTo>
                    <a:pt x="0" y="55"/>
                  </a:moveTo>
                  <a:cubicBezTo>
                    <a:pt x="0" y="55"/>
                    <a:pt x="0" y="54"/>
                    <a:pt x="0" y="54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3"/>
                    <a:pt x="0" y="3"/>
                    <a:pt x="0" y="3"/>
                  </a:cubicBezTo>
                  <a:lnTo>
                    <a:pt x="0" y="55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3" name="Freeform 248"/>
            <p:cNvSpPr>
              <a:spLocks/>
            </p:cNvSpPr>
            <p:nvPr/>
          </p:nvSpPr>
          <p:spPr bwMode="auto">
            <a:xfrm>
              <a:off x="1846" y="1396"/>
              <a:ext cx="12" cy="89"/>
            </a:xfrm>
            <a:custGeom>
              <a:avLst/>
              <a:gdLst>
                <a:gd name="T0" fmla="*/ 0 w 12"/>
                <a:gd name="T1" fmla="*/ 89 h 89"/>
                <a:gd name="T2" fmla="*/ 12 w 12"/>
                <a:gd name="T3" fmla="*/ 84 h 89"/>
                <a:gd name="T4" fmla="*/ 12 w 12"/>
                <a:gd name="T5" fmla="*/ 0 h 89"/>
                <a:gd name="T6" fmla="*/ 0 w 12"/>
                <a:gd name="T7" fmla="*/ 7 h 89"/>
                <a:gd name="T8" fmla="*/ 0 w 12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9">
                  <a:moveTo>
                    <a:pt x="0" y="89"/>
                  </a:moveTo>
                  <a:lnTo>
                    <a:pt x="12" y="84"/>
                  </a:lnTo>
                  <a:lnTo>
                    <a:pt x="12" y="0"/>
                  </a:lnTo>
                  <a:lnTo>
                    <a:pt x="0" y="7"/>
                  </a:lnTo>
                  <a:lnTo>
                    <a:pt x="0" y="89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4" name="Freeform 249"/>
            <p:cNvSpPr>
              <a:spLocks/>
            </p:cNvSpPr>
            <p:nvPr/>
          </p:nvSpPr>
          <p:spPr bwMode="auto">
            <a:xfrm>
              <a:off x="1773" y="1347"/>
              <a:ext cx="70" cy="141"/>
            </a:xfrm>
            <a:custGeom>
              <a:avLst/>
              <a:gdLst>
                <a:gd name="T0" fmla="*/ 0 w 43"/>
                <a:gd name="T1" fmla="*/ 64 h 86"/>
                <a:gd name="T2" fmla="*/ 0 w 43"/>
                <a:gd name="T3" fmla="*/ 65 h 86"/>
                <a:gd name="T4" fmla="*/ 41 w 43"/>
                <a:gd name="T5" fmla="*/ 86 h 86"/>
                <a:gd name="T6" fmla="*/ 43 w 43"/>
                <a:gd name="T7" fmla="*/ 85 h 86"/>
                <a:gd name="T8" fmla="*/ 43 w 43"/>
                <a:gd name="T9" fmla="*/ 24 h 86"/>
                <a:gd name="T10" fmla="*/ 41 w 43"/>
                <a:gd name="T11" fmla="*/ 21 h 86"/>
                <a:gd name="T12" fmla="*/ 1 w 43"/>
                <a:gd name="T13" fmla="*/ 1 h 86"/>
                <a:gd name="T14" fmla="*/ 0 w 43"/>
                <a:gd name="T15" fmla="*/ 1 h 86"/>
                <a:gd name="T16" fmla="*/ 0 w 43"/>
                <a:gd name="T17" fmla="*/ 6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6">
                  <a:moveTo>
                    <a:pt x="0" y="64"/>
                  </a:moveTo>
                  <a:cubicBezTo>
                    <a:pt x="0" y="64"/>
                    <a:pt x="0" y="65"/>
                    <a:pt x="0" y="65"/>
                  </a:cubicBezTo>
                  <a:cubicBezTo>
                    <a:pt x="41" y="86"/>
                    <a:pt x="41" y="86"/>
                    <a:pt x="41" y="86"/>
                  </a:cubicBezTo>
                  <a:cubicBezTo>
                    <a:pt x="42" y="86"/>
                    <a:pt x="43" y="85"/>
                    <a:pt x="43" y="85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3" y="22"/>
                    <a:pt x="42" y="21"/>
                    <a:pt x="41" y="2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lnTo>
                    <a:pt x="0" y="64"/>
                  </a:lnTo>
                  <a:close/>
                </a:path>
              </a:pathLst>
            </a:custGeom>
            <a:solidFill>
              <a:srgbClr val="DE93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Freeform 250"/>
            <p:cNvSpPr>
              <a:spLocks/>
            </p:cNvSpPr>
            <p:nvPr/>
          </p:nvSpPr>
          <p:spPr bwMode="auto">
            <a:xfrm>
              <a:off x="1771" y="1349"/>
              <a:ext cx="71" cy="139"/>
            </a:xfrm>
            <a:custGeom>
              <a:avLst/>
              <a:gdLst>
                <a:gd name="T0" fmla="*/ 1 w 43"/>
                <a:gd name="T1" fmla="*/ 64 h 85"/>
                <a:gd name="T2" fmla="*/ 41 w 43"/>
                <a:gd name="T3" fmla="*/ 84 h 85"/>
                <a:gd name="T4" fmla="*/ 43 w 43"/>
                <a:gd name="T5" fmla="*/ 83 h 85"/>
                <a:gd name="T6" fmla="*/ 43 w 43"/>
                <a:gd name="T7" fmla="*/ 23 h 85"/>
                <a:gd name="T8" fmla="*/ 42 w 43"/>
                <a:gd name="T9" fmla="*/ 20 h 85"/>
                <a:gd name="T10" fmla="*/ 1 w 43"/>
                <a:gd name="T11" fmla="*/ 0 h 85"/>
                <a:gd name="T12" fmla="*/ 1 w 43"/>
                <a:gd name="T13" fmla="*/ 1 h 85"/>
                <a:gd name="T14" fmla="*/ 0 w 43"/>
                <a:gd name="T15" fmla="*/ 64 h 85"/>
                <a:gd name="T16" fmla="*/ 1 w 43"/>
                <a:gd name="T17" fmla="*/ 6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1" y="64"/>
                  </a:moveTo>
                  <a:cubicBezTo>
                    <a:pt x="41" y="84"/>
                    <a:pt x="41" y="84"/>
                    <a:pt x="41" y="84"/>
                  </a:cubicBezTo>
                  <a:cubicBezTo>
                    <a:pt x="42" y="85"/>
                    <a:pt x="43" y="84"/>
                    <a:pt x="43" y="8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2"/>
                    <a:pt x="43" y="21"/>
                    <a:pt x="42" y="2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0" y="64"/>
                    <a:pt x="1" y="64"/>
                  </a:cubicBezTo>
                  <a:close/>
                </a:path>
              </a:pathLst>
            </a:custGeom>
            <a:solidFill>
              <a:srgbClr val="CD9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Freeform 251"/>
            <p:cNvSpPr>
              <a:spLocks/>
            </p:cNvSpPr>
            <p:nvPr/>
          </p:nvSpPr>
          <p:spPr bwMode="auto">
            <a:xfrm>
              <a:off x="1758" y="1352"/>
              <a:ext cx="80" cy="41"/>
            </a:xfrm>
            <a:custGeom>
              <a:avLst/>
              <a:gdLst>
                <a:gd name="T0" fmla="*/ 0 w 80"/>
                <a:gd name="T1" fmla="*/ 8 h 41"/>
                <a:gd name="T2" fmla="*/ 66 w 80"/>
                <a:gd name="T3" fmla="*/ 41 h 41"/>
                <a:gd name="T4" fmla="*/ 80 w 80"/>
                <a:gd name="T5" fmla="*/ 33 h 41"/>
                <a:gd name="T6" fmla="*/ 15 w 80"/>
                <a:gd name="T7" fmla="*/ 0 h 41"/>
                <a:gd name="T8" fmla="*/ 0 w 80"/>
                <a:gd name="T9" fmla="*/ 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41">
                  <a:moveTo>
                    <a:pt x="0" y="8"/>
                  </a:moveTo>
                  <a:lnTo>
                    <a:pt x="66" y="41"/>
                  </a:lnTo>
                  <a:lnTo>
                    <a:pt x="80" y="33"/>
                  </a:lnTo>
                  <a:lnTo>
                    <a:pt x="15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Freeform 252"/>
            <p:cNvSpPr>
              <a:spLocks/>
            </p:cNvSpPr>
            <p:nvPr/>
          </p:nvSpPr>
          <p:spPr bwMode="auto">
            <a:xfrm>
              <a:off x="1824" y="1385"/>
              <a:ext cx="14" cy="109"/>
            </a:xfrm>
            <a:custGeom>
              <a:avLst/>
              <a:gdLst>
                <a:gd name="T0" fmla="*/ 0 w 9"/>
                <a:gd name="T1" fmla="*/ 67 h 67"/>
                <a:gd name="T2" fmla="*/ 6 w 9"/>
                <a:gd name="T3" fmla="*/ 62 h 67"/>
                <a:gd name="T4" fmla="*/ 9 w 9"/>
                <a:gd name="T5" fmla="*/ 62 h 67"/>
                <a:gd name="T6" fmla="*/ 9 w 9"/>
                <a:gd name="T7" fmla="*/ 0 h 67"/>
                <a:gd name="T8" fmla="*/ 4 w 9"/>
                <a:gd name="T9" fmla="*/ 2 h 67"/>
                <a:gd name="T10" fmla="*/ 0 w 9"/>
                <a:gd name="T11" fmla="*/ 5 h 67"/>
                <a:gd name="T12" fmla="*/ 0 w 9"/>
                <a:gd name="T13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7">
                  <a:moveTo>
                    <a:pt x="0" y="67"/>
                  </a:moveTo>
                  <a:cubicBezTo>
                    <a:pt x="0" y="67"/>
                    <a:pt x="1" y="64"/>
                    <a:pt x="6" y="62"/>
                  </a:cubicBezTo>
                  <a:cubicBezTo>
                    <a:pt x="8" y="61"/>
                    <a:pt x="9" y="62"/>
                    <a:pt x="9" y="6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8" y="0"/>
                    <a:pt x="4" y="2"/>
                  </a:cubicBezTo>
                  <a:cubicBezTo>
                    <a:pt x="1" y="4"/>
                    <a:pt x="0" y="5"/>
                    <a:pt x="0" y="5"/>
                  </a:cubicBezTo>
                  <a:lnTo>
                    <a:pt x="0" y="67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Freeform 253"/>
            <p:cNvSpPr>
              <a:spLocks/>
            </p:cNvSpPr>
            <p:nvPr/>
          </p:nvSpPr>
          <p:spPr bwMode="auto">
            <a:xfrm>
              <a:off x="1756" y="1357"/>
              <a:ext cx="71" cy="141"/>
            </a:xfrm>
            <a:custGeom>
              <a:avLst/>
              <a:gdLst>
                <a:gd name="T0" fmla="*/ 1 w 43"/>
                <a:gd name="T1" fmla="*/ 65 h 86"/>
                <a:gd name="T2" fmla="*/ 40 w 43"/>
                <a:gd name="T3" fmla="*/ 86 h 86"/>
                <a:gd name="T4" fmla="*/ 43 w 43"/>
                <a:gd name="T5" fmla="*/ 84 h 86"/>
                <a:gd name="T6" fmla="*/ 43 w 43"/>
                <a:gd name="T7" fmla="*/ 22 h 86"/>
                <a:gd name="T8" fmla="*/ 42 w 43"/>
                <a:gd name="T9" fmla="*/ 21 h 86"/>
                <a:gd name="T10" fmla="*/ 1 w 43"/>
                <a:gd name="T11" fmla="*/ 1 h 86"/>
                <a:gd name="T12" fmla="*/ 0 w 43"/>
                <a:gd name="T13" fmla="*/ 1 h 86"/>
                <a:gd name="T14" fmla="*/ 0 w 43"/>
                <a:gd name="T15" fmla="*/ 64 h 86"/>
                <a:gd name="T16" fmla="*/ 1 w 43"/>
                <a:gd name="T17" fmla="*/ 6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6">
                  <a:moveTo>
                    <a:pt x="1" y="65"/>
                  </a:moveTo>
                  <a:cubicBezTo>
                    <a:pt x="40" y="86"/>
                    <a:pt x="40" y="86"/>
                    <a:pt x="40" y="86"/>
                  </a:cubicBezTo>
                  <a:cubicBezTo>
                    <a:pt x="41" y="86"/>
                    <a:pt x="43" y="85"/>
                    <a:pt x="43" y="84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3" y="22"/>
                    <a:pt x="43" y="22"/>
                    <a:pt x="42" y="2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0" y="65"/>
                    <a:pt x="1" y="65"/>
                  </a:cubicBezTo>
                  <a:close/>
                </a:path>
              </a:pathLst>
            </a:custGeom>
            <a:solidFill>
              <a:srgbClr val="CD9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Freeform 254"/>
            <p:cNvSpPr>
              <a:spLocks/>
            </p:cNvSpPr>
            <p:nvPr/>
          </p:nvSpPr>
          <p:spPr bwMode="auto">
            <a:xfrm>
              <a:off x="1755" y="1359"/>
              <a:ext cx="70" cy="139"/>
            </a:xfrm>
            <a:custGeom>
              <a:avLst/>
              <a:gdLst>
                <a:gd name="T0" fmla="*/ 1 w 43"/>
                <a:gd name="T1" fmla="*/ 64 h 85"/>
                <a:gd name="T2" fmla="*/ 42 w 43"/>
                <a:gd name="T3" fmla="*/ 85 h 85"/>
                <a:gd name="T4" fmla="*/ 43 w 43"/>
                <a:gd name="T5" fmla="*/ 84 h 85"/>
                <a:gd name="T6" fmla="*/ 43 w 43"/>
                <a:gd name="T7" fmla="*/ 21 h 85"/>
                <a:gd name="T8" fmla="*/ 43 w 43"/>
                <a:gd name="T9" fmla="*/ 21 h 85"/>
                <a:gd name="T10" fmla="*/ 2 w 43"/>
                <a:gd name="T11" fmla="*/ 0 h 85"/>
                <a:gd name="T12" fmla="*/ 1 w 43"/>
                <a:gd name="T13" fmla="*/ 1 h 85"/>
                <a:gd name="T14" fmla="*/ 0 w 43"/>
                <a:gd name="T15" fmla="*/ 63 h 85"/>
                <a:gd name="T16" fmla="*/ 1 w 43"/>
                <a:gd name="T17" fmla="*/ 6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1" y="64"/>
                  </a:moveTo>
                  <a:cubicBezTo>
                    <a:pt x="42" y="85"/>
                    <a:pt x="42" y="85"/>
                    <a:pt x="42" y="85"/>
                  </a:cubicBezTo>
                  <a:cubicBezTo>
                    <a:pt x="43" y="85"/>
                    <a:pt x="43" y="85"/>
                    <a:pt x="43" y="84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4"/>
                    <a:pt x="0" y="64"/>
                    <a:pt x="1" y="64"/>
                  </a:cubicBezTo>
                  <a:close/>
                </a:path>
              </a:pathLst>
            </a:custGeom>
            <a:solidFill>
              <a:srgbClr val="DE93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Freeform 255"/>
            <p:cNvSpPr>
              <a:spLocks/>
            </p:cNvSpPr>
            <p:nvPr/>
          </p:nvSpPr>
          <p:spPr bwMode="auto">
            <a:xfrm>
              <a:off x="1825" y="1385"/>
              <a:ext cx="17" cy="113"/>
            </a:xfrm>
            <a:custGeom>
              <a:avLst/>
              <a:gdLst>
                <a:gd name="T0" fmla="*/ 0 w 10"/>
                <a:gd name="T1" fmla="*/ 69 h 69"/>
                <a:gd name="T2" fmla="*/ 1 w 10"/>
                <a:gd name="T3" fmla="*/ 69 h 69"/>
                <a:gd name="T4" fmla="*/ 1 w 10"/>
                <a:gd name="T5" fmla="*/ 69 h 69"/>
                <a:gd name="T6" fmla="*/ 10 w 10"/>
                <a:gd name="T7" fmla="*/ 64 h 69"/>
                <a:gd name="T8" fmla="*/ 10 w 10"/>
                <a:gd name="T9" fmla="*/ 0 h 69"/>
                <a:gd name="T10" fmla="*/ 0 w 10"/>
                <a:gd name="T11" fmla="*/ 5 h 69"/>
                <a:gd name="T12" fmla="*/ 0 w 10"/>
                <a:gd name="T1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69">
                  <a:moveTo>
                    <a:pt x="0" y="69"/>
                  </a:moveTo>
                  <a:cubicBezTo>
                    <a:pt x="0" y="69"/>
                    <a:pt x="0" y="69"/>
                    <a:pt x="1" y="6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0" y="69"/>
                  </a:lnTo>
                  <a:close/>
                </a:path>
              </a:pathLst>
            </a:custGeom>
            <a:solidFill>
              <a:srgbClr val="CD9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1" name="Freeform 256"/>
            <p:cNvSpPr>
              <a:spLocks/>
            </p:cNvSpPr>
            <p:nvPr/>
          </p:nvSpPr>
          <p:spPr bwMode="auto">
            <a:xfrm>
              <a:off x="1827" y="1385"/>
              <a:ext cx="16" cy="113"/>
            </a:xfrm>
            <a:custGeom>
              <a:avLst/>
              <a:gdLst>
                <a:gd name="T0" fmla="*/ 0 w 16"/>
                <a:gd name="T1" fmla="*/ 113 h 113"/>
                <a:gd name="T2" fmla="*/ 16 w 16"/>
                <a:gd name="T3" fmla="*/ 104 h 113"/>
                <a:gd name="T4" fmla="*/ 16 w 16"/>
                <a:gd name="T5" fmla="*/ 0 h 113"/>
                <a:gd name="T6" fmla="*/ 0 w 16"/>
                <a:gd name="T7" fmla="*/ 8 h 113"/>
                <a:gd name="T8" fmla="*/ 0 w 16"/>
                <a:gd name="T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13">
                  <a:moveTo>
                    <a:pt x="0" y="113"/>
                  </a:moveTo>
                  <a:lnTo>
                    <a:pt x="16" y="104"/>
                  </a:lnTo>
                  <a:lnTo>
                    <a:pt x="16" y="0"/>
                  </a:lnTo>
                  <a:lnTo>
                    <a:pt x="0" y="8"/>
                  </a:lnTo>
                  <a:lnTo>
                    <a:pt x="0" y="113"/>
                  </a:lnTo>
                  <a:close/>
                </a:path>
              </a:pathLst>
            </a:custGeom>
            <a:solidFill>
              <a:srgbClr val="DE93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2" name="Freeform 257"/>
            <p:cNvSpPr>
              <a:spLocks/>
            </p:cNvSpPr>
            <p:nvPr/>
          </p:nvSpPr>
          <p:spPr bwMode="auto">
            <a:xfrm>
              <a:off x="1758" y="1378"/>
              <a:ext cx="62" cy="125"/>
            </a:xfrm>
            <a:custGeom>
              <a:avLst/>
              <a:gdLst>
                <a:gd name="T0" fmla="*/ 0 w 38"/>
                <a:gd name="T1" fmla="*/ 56 h 76"/>
                <a:gd name="T2" fmla="*/ 1 w 38"/>
                <a:gd name="T3" fmla="*/ 57 h 76"/>
                <a:gd name="T4" fmla="*/ 36 w 38"/>
                <a:gd name="T5" fmla="*/ 75 h 76"/>
                <a:gd name="T6" fmla="*/ 38 w 38"/>
                <a:gd name="T7" fmla="*/ 74 h 76"/>
                <a:gd name="T8" fmla="*/ 38 w 38"/>
                <a:gd name="T9" fmla="*/ 20 h 76"/>
                <a:gd name="T10" fmla="*/ 37 w 38"/>
                <a:gd name="T11" fmla="*/ 18 h 76"/>
                <a:gd name="T12" fmla="*/ 1 w 38"/>
                <a:gd name="T13" fmla="*/ 0 h 76"/>
                <a:gd name="T14" fmla="*/ 0 w 38"/>
                <a:gd name="T15" fmla="*/ 0 h 76"/>
                <a:gd name="T16" fmla="*/ 0 w 38"/>
                <a:gd name="T17" fmla="*/ 5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6">
                  <a:moveTo>
                    <a:pt x="0" y="56"/>
                  </a:moveTo>
                  <a:cubicBezTo>
                    <a:pt x="0" y="56"/>
                    <a:pt x="0" y="57"/>
                    <a:pt x="1" y="57"/>
                  </a:cubicBezTo>
                  <a:cubicBezTo>
                    <a:pt x="36" y="75"/>
                    <a:pt x="36" y="75"/>
                    <a:pt x="36" y="75"/>
                  </a:cubicBezTo>
                  <a:cubicBezTo>
                    <a:pt x="37" y="76"/>
                    <a:pt x="38" y="75"/>
                    <a:pt x="38" y="74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19"/>
                    <a:pt x="37" y="18"/>
                    <a:pt x="37" y="18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lnTo>
                    <a:pt x="0" y="56"/>
                  </a:ln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3" name="Freeform 258"/>
            <p:cNvSpPr>
              <a:spLocks/>
            </p:cNvSpPr>
            <p:nvPr/>
          </p:nvSpPr>
          <p:spPr bwMode="auto">
            <a:xfrm>
              <a:off x="1758" y="1378"/>
              <a:ext cx="61" cy="123"/>
            </a:xfrm>
            <a:custGeom>
              <a:avLst/>
              <a:gdLst>
                <a:gd name="T0" fmla="*/ 0 w 37"/>
                <a:gd name="T1" fmla="*/ 57 h 75"/>
                <a:gd name="T2" fmla="*/ 35 w 37"/>
                <a:gd name="T3" fmla="*/ 75 h 75"/>
                <a:gd name="T4" fmla="*/ 37 w 37"/>
                <a:gd name="T5" fmla="*/ 74 h 75"/>
                <a:gd name="T6" fmla="*/ 37 w 37"/>
                <a:gd name="T7" fmla="*/ 20 h 75"/>
                <a:gd name="T8" fmla="*/ 36 w 37"/>
                <a:gd name="T9" fmla="*/ 18 h 75"/>
                <a:gd name="T10" fmla="*/ 1 w 37"/>
                <a:gd name="T11" fmla="*/ 0 h 75"/>
                <a:gd name="T12" fmla="*/ 0 w 37"/>
                <a:gd name="T13" fmla="*/ 1 h 75"/>
                <a:gd name="T14" fmla="*/ 0 w 37"/>
                <a:gd name="T15" fmla="*/ 56 h 75"/>
                <a:gd name="T16" fmla="*/ 0 w 37"/>
                <a:gd name="T17" fmla="*/ 5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75">
                  <a:moveTo>
                    <a:pt x="0" y="57"/>
                  </a:moveTo>
                  <a:cubicBezTo>
                    <a:pt x="35" y="75"/>
                    <a:pt x="35" y="75"/>
                    <a:pt x="35" y="75"/>
                  </a:cubicBezTo>
                  <a:cubicBezTo>
                    <a:pt x="36" y="75"/>
                    <a:pt x="37" y="75"/>
                    <a:pt x="37" y="74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7" y="19"/>
                    <a:pt x="37" y="19"/>
                    <a:pt x="36" y="18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7"/>
                    <a:pt x="0" y="57"/>
                    <a:pt x="0" y="57"/>
                  </a:cubicBez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4" name="Freeform 259"/>
            <p:cNvSpPr>
              <a:spLocks/>
            </p:cNvSpPr>
            <p:nvPr/>
          </p:nvSpPr>
          <p:spPr bwMode="auto">
            <a:xfrm>
              <a:off x="1745" y="1381"/>
              <a:ext cx="72" cy="36"/>
            </a:xfrm>
            <a:custGeom>
              <a:avLst/>
              <a:gdLst>
                <a:gd name="T0" fmla="*/ 0 w 72"/>
                <a:gd name="T1" fmla="*/ 7 h 36"/>
                <a:gd name="T2" fmla="*/ 57 w 72"/>
                <a:gd name="T3" fmla="*/ 36 h 36"/>
                <a:gd name="T4" fmla="*/ 72 w 72"/>
                <a:gd name="T5" fmla="*/ 30 h 36"/>
                <a:gd name="T6" fmla="*/ 15 w 72"/>
                <a:gd name="T7" fmla="*/ 0 h 36"/>
                <a:gd name="T8" fmla="*/ 0 w 72"/>
                <a:gd name="T9" fmla="*/ 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36">
                  <a:moveTo>
                    <a:pt x="0" y="7"/>
                  </a:moveTo>
                  <a:lnTo>
                    <a:pt x="57" y="36"/>
                  </a:lnTo>
                  <a:lnTo>
                    <a:pt x="72" y="30"/>
                  </a:lnTo>
                  <a:lnTo>
                    <a:pt x="15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5" name="Freeform 260"/>
            <p:cNvSpPr>
              <a:spLocks/>
            </p:cNvSpPr>
            <p:nvPr/>
          </p:nvSpPr>
          <p:spPr bwMode="auto">
            <a:xfrm>
              <a:off x="1802" y="1411"/>
              <a:ext cx="15" cy="96"/>
            </a:xfrm>
            <a:custGeom>
              <a:avLst/>
              <a:gdLst>
                <a:gd name="T0" fmla="*/ 0 w 9"/>
                <a:gd name="T1" fmla="*/ 59 h 59"/>
                <a:gd name="T2" fmla="*/ 6 w 9"/>
                <a:gd name="T3" fmla="*/ 55 h 59"/>
                <a:gd name="T4" fmla="*/ 9 w 9"/>
                <a:gd name="T5" fmla="*/ 54 h 59"/>
                <a:gd name="T6" fmla="*/ 9 w 9"/>
                <a:gd name="T7" fmla="*/ 0 h 59"/>
                <a:gd name="T8" fmla="*/ 4 w 9"/>
                <a:gd name="T9" fmla="*/ 2 h 59"/>
                <a:gd name="T10" fmla="*/ 0 w 9"/>
                <a:gd name="T11" fmla="*/ 4 h 59"/>
                <a:gd name="T12" fmla="*/ 0 w 9"/>
                <a:gd name="T13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59">
                  <a:moveTo>
                    <a:pt x="0" y="59"/>
                  </a:moveTo>
                  <a:cubicBezTo>
                    <a:pt x="0" y="59"/>
                    <a:pt x="2" y="56"/>
                    <a:pt x="6" y="55"/>
                  </a:cubicBezTo>
                  <a:cubicBezTo>
                    <a:pt x="8" y="54"/>
                    <a:pt x="9" y="54"/>
                    <a:pt x="9" y="5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7" y="0"/>
                    <a:pt x="4" y="2"/>
                  </a:cubicBezTo>
                  <a:cubicBezTo>
                    <a:pt x="1" y="3"/>
                    <a:pt x="0" y="4"/>
                    <a:pt x="0" y="4"/>
                  </a:cubicBezTo>
                  <a:lnTo>
                    <a:pt x="0" y="59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6" name="Freeform 261"/>
            <p:cNvSpPr>
              <a:spLocks/>
            </p:cNvSpPr>
            <p:nvPr/>
          </p:nvSpPr>
          <p:spPr bwMode="auto">
            <a:xfrm>
              <a:off x="1743" y="1386"/>
              <a:ext cx="63" cy="125"/>
            </a:xfrm>
            <a:custGeom>
              <a:avLst/>
              <a:gdLst>
                <a:gd name="T0" fmla="*/ 1 w 38"/>
                <a:gd name="T1" fmla="*/ 57 h 76"/>
                <a:gd name="T2" fmla="*/ 36 w 38"/>
                <a:gd name="T3" fmla="*/ 75 h 76"/>
                <a:gd name="T4" fmla="*/ 38 w 38"/>
                <a:gd name="T5" fmla="*/ 73 h 76"/>
                <a:gd name="T6" fmla="*/ 38 w 38"/>
                <a:gd name="T7" fmla="*/ 19 h 76"/>
                <a:gd name="T8" fmla="*/ 38 w 38"/>
                <a:gd name="T9" fmla="*/ 19 h 76"/>
                <a:gd name="T10" fmla="*/ 1 w 38"/>
                <a:gd name="T11" fmla="*/ 0 h 76"/>
                <a:gd name="T12" fmla="*/ 0 w 38"/>
                <a:gd name="T13" fmla="*/ 1 h 76"/>
                <a:gd name="T14" fmla="*/ 0 w 38"/>
                <a:gd name="T15" fmla="*/ 56 h 76"/>
                <a:gd name="T16" fmla="*/ 1 w 38"/>
                <a:gd name="T17" fmla="*/ 5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6">
                  <a:moveTo>
                    <a:pt x="1" y="57"/>
                  </a:moveTo>
                  <a:cubicBezTo>
                    <a:pt x="36" y="75"/>
                    <a:pt x="36" y="75"/>
                    <a:pt x="36" y="75"/>
                  </a:cubicBezTo>
                  <a:cubicBezTo>
                    <a:pt x="37" y="76"/>
                    <a:pt x="38" y="74"/>
                    <a:pt x="38" y="73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6"/>
                    <a:pt x="1" y="57"/>
                    <a:pt x="1" y="57"/>
                  </a:cubicBez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7" name="Freeform 262"/>
            <p:cNvSpPr>
              <a:spLocks/>
            </p:cNvSpPr>
            <p:nvPr/>
          </p:nvSpPr>
          <p:spPr bwMode="auto">
            <a:xfrm>
              <a:off x="1743" y="1388"/>
              <a:ext cx="63" cy="123"/>
            </a:xfrm>
            <a:custGeom>
              <a:avLst/>
              <a:gdLst>
                <a:gd name="T0" fmla="*/ 0 w 38"/>
                <a:gd name="T1" fmla="*/ 56 h 75"/>
                <a:gd name="T2" fmla="*/ 37 w 38"/>
                <a:gd name="T3" fmla="*/ 75 h 75"/>
                <a:gd name="T4" fmla="*/ 38 w 38"/>
                <a:gd name="T5" fmla="*/ 74 h 75"/>
                <a:gd name="T6" fmla="*/ 38 w 38"/>
                <a:gd name="T7" fmla="*/ 19 h 75"/>
                <a:gd name="T8" fmla="*/ 37 w 38"/>
                <a:gd name="T9" fmla="*/ 18 h 75"/>
                <a:gd name="T10" fmla="*/ 1 w 38"/>
                <a:gd name="T11" fmla="*/ 0 h 75"/>
                <a:gd name="T12" fmla="*/ 0 w 38"/>
                <a:gd name="T13" fmla="*/ 0 h 75"/>
                <a:gd name="T14" fmla="*/ 0 w 38"/>
                <a:gd name="T15" fmla="*/ 56 h 75"/>
                <a:gd name="T16" fmla="*/ 0 w 38"/>
                <a:gd name="T17" fmla="*/ 5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5">
                  <a:moveTo>
                    <a:pt x="0" y="56"/>
                  </a:moveTo>
                  <a:cubicBezTo>
                    <a:pt x="37" y="75"/>
                    <a:pt x="37" y="75"/>
                    <a:pt x="37" y="75"/>
                  </a:cubicBezTo>
                  <a:cubicBezTo>
                    <a:pt x="37" y="75"/>
                    <a:pt x="38" y="75"/>
                    <a:pt x="38" y="74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8" y="18"/>
                    <a:pt x="37" y="18"/>
                    <a:pt x="37" y="18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6"/>
                    <a:pt x="0" y="56"/>
                    <a:pt x="0" y="56"/>
                  </a:cubicBez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8" name="Freeform 263"/>
            <p:cNvSpPr>
              <a:spLocks/>
            </p:cNvSpPr>
            <p:nvPr/>
          </p:nvSpPr>
          <p:spPr bwMode="auto">
            <a:xfrm>
              <a:off x="1804" y="1409"/>
              <a:ext cx="15" cy="102"/>
            </a:xfrm>
            <a:custGeom>
              <a:avLst/>
              <a:gdLst>
                <a:gd name="T0" fmla="*/ 0 w 9"/>
                <a:gd name="T1" fmla="*/ 62 h 62"/>
                <a:gd name="T2" fmla="*/ 1 w 9"/>
                <a:gd name="T3" fmla="*/ 61 h 62"/>
                <a:gd name="T4" fmla="*/ 2 w 9"/>
                <a:gd name="T5" fmla="*/ 61 h 62"/>
                <a:gd name="T6" fmla="*/ 9 w 9"/>
                <a:gd name="T7" fmla="*/ 57 h 62"/>
                <a:gd name="T8" fmla="*/ 9 w 9"/>
                <a:gd name="T9" fmla="*/ 0 h 62"/>
                <a:gd name="T10" fmla="*/ 1 w 9"/>
                <a:gd name="T11" fmla="*/ 5 h 62"/>
                <a:gd name="T12" fmla="*/ 0 w 9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2">
                  <a:moveTo>
                    <a:pt x="0" y="62"/>
                  </a:moveTo>
                  <a:cubicBezTo>
                    <a:pt x="0" y="62"/>
                    <a:pt x="1" y="61"/>
                    <a:pt x="1" y="61"/>
                  </a:cubicBezTo>
                  <a:cubicBezTo>
                    <a:pt x="1" y="61"/>
                    <a:pt x="2" y="61"/>
                    <a:pt x="2" y="61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" y="5"/>
                    <a:pt x="1" y="5"/>
                    <a:pt x="1" y="5"/>
                  </a:cubicBezTo>
                  <a:lnTo>
                    <a:pt x="0" y="62"/>
                  </a:ln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9" name="Freeform 264"/>
            <p:cNvSpPr>
              <a:spLocks/>
            </p:cNvSpPr>
            <p:nvPr/>
          </p:nvSpPr>
          <p:spPr bwMode="auto">
            <a:xfrm>
              <a:off x="1807" y="1411"/>
              <a:ext cx="13" cy="98"/>
            </a:xfrm>
            <a:custGeom>
              <a:avLst/>
              <a:gdLst>
                <a:gd name="T0" fmla="*/ 0 w 13"/>
                <a:gd name="T1" fmla="*/ 98 h 98"/>
                <a:gd name="T2" fmla="*/ 13 w 13"/>
                <a:gd name="T3" fmla="*/ 92 h 98"/>
                <a:gd name="T4" fmla="*/ 13 w 13"/>
                <a:gd name="T5" fmla="*/ 0 h 98"/>
                <a:gd name="T6" fmla="*/ 0 w 13"/>
                <a:gd name="T7" fmla="*/ 6 h 98"/>
                <a:gd name="T8" fmla="*/ 0 w 13"/>
                <a:gd name="T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98">
                  <a:moveTo>
                    <a:pt x="0" y="98"/>
                  </a:moveTo>
                  <a:lnTo>
                    <a:pt x="13" y="92"/>
                  </a:lnTo>
                  <a:lnTo>
                    <a:pt x="13" y="0"/>
                  </a:lnTo>
                  <a:lnTo>
                    <a:pt x="0" y="6"/>
                  </a:lnTo>
                  <a:lnTo>
                    <a:pt x="0" y="98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0" name="Freeform 265"/>
            <p:cNvSpPr>
              <a:spLocks/>
            </p:cNvSpPr>
            <p:nvPr/>
          </p:nvSpPr>
          <p:spPr bwMode="auto">
            <a:xfrm>
              <a:off x="1228" y="1668"/>
              <a:ext cx="497" cy="249"/>
            </a:xfrm>
            <a:custGeom>
              <a:avLst/>
              <a:gdLst>
                <a:gd name="T0" fmla="*/ 138 w 497"/>
                <a:gd name="T1" fmla="*/ 249 h 249"/>
                <a:gd name="T2" fmla="*/ 0 w 497"/>
                <a:gd name="T3" fmla="*/ 180 h 249"/>
                <a:gd name="T4" fmla="*/ 360 w 497"/>
                <a:gd name="T5" fmla="*/ 0 h 249"/>
                <a:gd name="T6" fmla="*/ 497 w 497"/>
                <a:gd name="T7" fmla="*/ 69 h 249"/>
                <a:gd name="T8" fmla="*/ 138 w 497"/>
                <a:gd name="T9" fmla="*/ 249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249">
                  <a:moveTo>
                    <a:pt x="138" y="249"/>
                  </a:moveTo>
                  <a:lnTo>
                    <a:pt x="0" y="180"/>
                  </a:lnTo>
                  <a:lnTo>
                    <a:pt x="360" y="0"/>
                  </a:lnTo>
                  <a:lnTo>
                    <a:pt x="497" y="69"/>
                  </a:lnTo>
                  <a:lnTo>
                    <a:pt x="138" y="249"/>
                  </a:lnTo>
                  <a:close/>
                </a:path>
              </a:pathLst>
            </a:custGeom>
            <a:solidFill>
              <a:srgbClr val="DEDE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1" name="Freeform 266"/>
            <p:cNvSpPr>
              <a:spLocks/>
            </p:cNvSpPr>
            <p:nvPr/>
          </p:nvSpPr>
          <p:spPr bwMode="auto">
            <a:xfrm>
              <a:off x="1604" y="1629"/>
              <a:ext cx="56" cy="112"/>
            </a:xfrm>
            <a:custGeom>
              <a:avLst/>
              <a:gdLst>
                <a:gd name="T0" fmla="*/ 0 w 34"/>
                <a:gd name="T1" fmla="*/ 51 h 69"/>
                <a:gd name="T2" fmla="*/ 0 w 34"/>
                <a:gd name="T3" fmla="*/ 52 h 69"/>
                <a:gd name="T4" fmla="*/ 32 w 34"/>
                <a:gd name="T5" fmla="*/ 68 h 69"/>
                <a:gd name="T6" fmla="*/ 34 w 34"/>
                <a:gd name="T7" fmla="*/ 67 h 69"/>
                <a:gd name="T8" fmla="*/ 34 w 34"/>
                <a:gd name="T9" fmla="*/ 19 h 69"/>
                <a:gd name="T10" fmla="*/ 32 w 34"/>
                <a:gd name="T11" fmla="*/ 17 h 69"/>
                <a:gd name="T12" fmla="*/ 0 w 34"/>
                <a:gd name="T13" fmla="*/ 1 h 69"/>
                <a:gd name="T14" fmla="*/ 0 w 34"/>
                <a:gd name="T15" fmla="*/ 1 h 69"/>
                <a:gd name="T16" fmla="*/ 0 w 34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9">
                  <a:moveTo>
                    <a:pt x="0" y="51"/>
                  </a:moveTo>
                  <a:cubicBezTo>
                    <a:pt x="0" y="51"/>
                    <a:pt x="0" y="52"/>
                    <a:pt x="0" y="52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3" y="69"/>
                    <a:pt x="34" y="68"/>
                    <a:pt x="34" y="67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8"/>
                    <a:pt x="33" y="17"/>
                    <a:pt x="32" y="17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1"/>
                    <a:pt x="0" y="1"/>
                  </a:cubicBezTo>
                  <a:lnTo>
                    <a:pt x="0" y="5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2" name="Freeform 267"/>
            <p:cNvSpPr>
              <a:spLocks/>
            </p:cNvSpPr>
            <p:nvPr/>
          </p:nvSpPr>
          <p:spPr bwMode="auto">
            <a:xfrm>
              <a:off x="1603" y="1630"/>
              <a:ext cx="55" cy="110"/>
            </a:xfrm>
            <a:custGeom>
              <a:avLst/>
              <a:gdLst>
                <a:gd name="T0" fmla="*/ 0 w 34"/>
                <a:gd name="T1" fmla="*/ 51 h 67"/>
                <a:gd name="T2" fmla="*/ 32 w 34"/>
                <a:gd name="T3" fmla="*/ 67 h 67"/>
                <a:gd name="T4" fmla="*/ 34 w 34"/>
                <a:gd name="T5" fmla="*/ 66 h 67"/>
                <a:gd name="T6" fmla="*/ 34 w 34"/>
                <a:gd name="T7" fmla="*/ 18 h 67"/>
                <a:gd name="T8" fmla="*/ 33 w 34"/>
                <a:gd name="T9" fmla="*/ 16 h 67"/>
                <a:gd name="T10" fmla="*/ 1 w 34"/>
                <a:gd name="T11" fmla="*/ 0 h 67"/>
                <a:gd name="T12" fmla="*/ 1 w 34"/>
                <a:gd name="T13" fmla="*/ 1 h 67"/>
                <a:gd name="T14" fmla="*/ 0 w 34"/>
                <a:gd name="T15" fmla="*/ 50 h 67"/>
                <a:gd name="T16" fmla="*/ 0 w 34"/>
                <a:gd name="T17" fmla="*/ 5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7">
                  <a:moveTo>
                    <a:pt x="0" y="51"/>
                  </a:moveTo>
                  <a:cubicBezTo>
                    <a:pt x="32" y="67"/>
                    <a:pt x="32" y="67"/>
                    <a:pt x="32" y="67"/>
                  </a:cubicBezTo>
                  <a:cubicBezTo>
                    <a:pt x="33" y="67"/>
                    <a:pt x="34" y="67"/>
                    <a:pt x="34" y="66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7"/>
                    <a:pt x="34" y="16"/>
                    <a:pt x="33" y="1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1"/>
                    <a:pt x="0" y="51"/>
                    <a:pt x="0" y="5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3" name="Freeform 268"/>
            <p:cNvSpPr>
              <a:spLocks/>
            </p:cNvSpPr>
            <p:nvPr/>
          </p:nvSpPr>
          <p:spPr bwMode="auto">
            <a:xfrm>
              <a:off x="1591" y="1633"/>
              <a:ext cx="66" cy="32"/>
            </a:xfrm>
            <a:custGeom>
              <a:avLst/>
              <a:gdLst>
                <a:gd name="T0" fmla="*/ 0 w 66"/>
                <a:gd name="T1" fmla="*/ 5 h 32"/>
                <a:gd name="T2" fmla="*/ 53 w 66"/>
                <a:gd name="T3" fmla="*/ 32 h 32"/>
                <a:gd name="T4" fmla="*/ 66 w 66"/>
                <a:gd name="T5" fmla="*/ 27 h 32"/>
                <a:gd name="T6" fmla="*/ 13 w 66"/>
                <a:gd name="T7" fmla="*/ 0 h 32"/>
                <a:gd name="T8" fmla="*/ 0 w 66"/>
                <a:gd name="T9" fmla="*/ 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32">
                  <a:moveTo>
                    <a:pt x="0" y="5"/>
                  </a:moveTo>
                  <a:lnTo>
                    <a:pt x="53" y="32"/>
                  </a:lnTo>
                  <a:lnTo>
                    <a:pt x="66" y="27"/>
                  </a:lnTo>
                  <a:lnTo>
                    <a:pt x="13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4" name="Freeform 269"/>
            <p:cNvSpPr>
              <a:spLocks/>
            </p:cNvSpPr>
            <p:nvPr/>
          </p:nvSpPr>
          <p:spPr bwMode="auto">
            <a:xfrm>
              <a:off x="1644" y="1660"/>
              <a:ext cx="13" cy="85"/>
            </a:xfrm>
            <a:custGeom>
              <a:avLst/>
              <a:gdLst>
                <a:gd name="T0" fmla="*/ 0 w 8"/>
                <a:gd name="T1" fmla="*/ 52 h 52"/>
                <a:gd name="T2" fmla="*/ 5 w 8"/>
                <a:gd name="T3" fmla="*/ 49 h 52"/>
                <a:gd name="T4" fmla="*/ 8 w 8"/>
                <a:gd name="T5" fmla="*/ 49 h 52"/>
                <a:gd name="T6" fmla="*/ 8 w 8"/>
                <a:gd name="T7" fmla="*/ 0 h 52"/>
                <a:gd name="T8" fmla="*/ 3 w 8"/>
                <a:gd name="T9" fmla="*/ 1 h 52"/>
                <a:gd name="T10" fmla="*/ 0 w 8"/>
                <a:gd name="T11" fmla="*/ 3 h 52"/>
                <a:gd name="T12" fmla="*/ 0 w 8"/>
                <a:gd name="T13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2">
                  <a:moveTo>
                    <a:pt x="0" y="52"/>
                  </a:moveTo>
                  <a:cubicBezTo>
                    <a:pt x="0" y="52"/>
                    <a:pt x="1" y="50"/>
                    <a:pt x="5" y="49"/>
                  </a:cubicBezTo>
                  <a:cubicBezTo>
                    <a:pt x="7" y="48"/>
                    <a:pt x="8" y="49"/>
                    <a:pt x="8" y="4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3" y="1"/>
                  </a:cubicBezTo>
                  <a:cubicBezTo>
                    <a:pt x="1" y="2"/>
                    <a:pt x="0" y="3"/>
                    <a:pt x="0" y="3"/>
                  </a:cubicBezTo>
                  <a:lnTo>
                    <a:pt x="0" y="52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5" name="Freeform 270"/>
            <p:cNvSpPr>
              <a:spLocks/>
            </p:cNvSpPr>
            <p:nvPr/>
          </p:nvSpPr>
          <p:spPr bwMode="auto">
            <a:xfrm>
              <a:off x="1591" y="1637"/>
              <a:ext cx="56" cy="111"/>
            </a:xfrm>
            <a:custGeom>
              <a:avLst/>
              <a:gdLst>
                <a:gd name="T0" fmla="*/ 0 w 34"/>
                <a:gd name="T1" fmla="*/ 52 h 68"/>
                <a:gd name="T2" fmla="*/ 32 w 34"/>
                <a:gd name="T3" fmla="*/ 68 h 68"/>
                <a:gd name="T4" fmla="*/ 34 w 34"/>
                <a:gd name="T5" fmla="*/ 66 h 68"/>
                <a:gd name="T6" fmla="*/ 34 w 34"/>
                <a:gd name="T7" fmla="*/ 17 h 68"/>
                <a:gd name="T8" fmla="*/ 33 w 34"/>
                <a:gd name="T9" fmla="*/ 17 h 68"/>
                <a:gd name="T10" fmla="*/ 0 w 34"/>
                <a:gd name="T11" fmla="*/ 0 h 68"/>
                <a:gd name="T12" fmla="*/ 0 w 34"/>
                <a:gd name="T13" fmla="*/ 1 h 68"/>
                <a:gd name="T14" fmla="*/ 0 w 34"/>
                <a:gd name="T15" fmla="*/ 50 h 68"/>
                <a:gd name="T16" fmla="*/ 0 w 34"/>
                <a:gd name="T17" fmla="*/ 5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8">
                  <a:moveTo>
                    <a:pt x="0" y="52"/>
                  </a:moveTo>
                  <a:cubicBezTo>
                    <a:pt x="32" y="68"/>
                    <a:pt x="32" y="68"/>
                    <a:pt x="32" y="68"/>
                  </a:cubicBezTo>
                  <a:cubicBezTo>
                    <a:pt x="32" y="68"/>
                    <a:pt x="34" y="67"/>
                    <a:pt x="34" y="66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7"/>
                    <a:pt x="34" y="17"/>
                    <a:pt x="33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1"/>
                    <a:pt x="0" y="51"/>
                    <a:pt x="0" y="5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6" name="Freeform 271"/>
            <p:cNvSpPr>
              <a:spLocks/>
            </p:cNvSpPr>
            <p:nvPr/>
          </p:nvSpPr>
          <p:spPr bwMode="auto">
            <a:xfrm>
              <a:off x="1590" y="1638"/>
              <a:ext cx="55" cy="110"/>
            </a:xfrm>
            <a:custGeom>
              <a:avLst/>
              <a:gdLst>
                <a:gd name="T0" fmla="*/ 0 w 34"/>
                <a:gd name="T1" fmla="*/ 51 h 67"/>
                <a:gd name="T2" fmla="*/ 33 w 34"/>
                <a:gd name="T3" fmla="*/ 67 h 67"/>
                <a:gd name="T4" fmla="*/ 34 w 34"/>
                <a:gd name="T5" fmla="*/ 67 h 67"/>
                <a:gd name="T6" fmla="*/ 34 w 34"/>
                <a:gd name="T7" fmla="*/ 17 h 67"/>
                <a:gd name="T8" fmla="*/ 34 w 34"/>
                <a:gd name="T9" fmla="*/ 16 h 67"/>
                <a:gd name="T10" fmla="*/ 1 w 34"/>
                <a:gd name="T11" fmla="*/ 0 h 67"/>
                <a:gd name="T12" fmla="*/ 1 w 34"/>
                <a:gd name="T13" fmla="*/ 0 h 67"/>
                <a:gd name="T14" fmla="*/ 0 w 34"/>
                <a:gd name="T15" fmla="*/ 50 h 67"/>
                <a:gd name="T16" fmla="*/ 0 w 34"/>
                <a:gd name="T17" fmla="*/ 5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7">
                  <a:moveTo>
                    <a:pt x="0" y="51"/>
                  </a:moveTo>
                  <a:cubicBezTo>
                    <a:pt x="33" y="67"/>
                    <a:pt x="33" y="67"/>
                    <a:pt x="33" y="67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7"/>
                    <a:pt x="34" y="16"/>
                    <a:pt x="34" y="1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0"/>
                    <a:pt x="0" y="51"/>
                    <a:pt x="0" y="5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7" name="Freeform 272"/>
            <p:cNvSpPr>
              <a:spLocks/>
            </p:cNvSpPr>
            <p:nvPr/>
          </p:nvSpPr>
          <p:spPr bwMode="auto">
            <a:xfrm>
              <a:off x="1645" y="1658"/>
              <a:ext cx="13" cy="90"/>
            </a:xfrm>
            <a:custGeom>
              <a:avLst/>
              <a:gdLst>
                <a:gd name="T0" fmla="*/ 0 w 8"/>
                <a:gd name="T1" fmla="*/ 55 h 55"/>
                <a:gd name="T2" fmla="*/ 0 w 8"/>
                <a:gd name="T3" fmla="*/ 55 h 55"/>
                <a:gd name="T4" fmla="*/ 1 w 8"/>
                <a:gd name="T5" fmla="*/ 55 h 55"/>
                <a:gd name="T6" fmla="*/ 8 w 8"/>
                <a:gd name="T7" fmla="*/ 51 h 55"/>
                <a:gd name="T8" fmla="*/ 8 w 8"/>
                <a:gd name="T9" fmla="*/ 0 h 55"/>
                <a:gd name="T10" fmla="*/ 0 w 8"/>
                <a:gd name="T11" fmla="*/ 4 h 55"/>
                <a:gd name="T12" fmla="*/ 0 w 8"/>
                <a:gd name="T1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5">
                  <a:moveTo>
                    <a:pt x="0" y="55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0" y="55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8" name="Freeform 273"/>
            <p:cNvSpPr>
              <a:spLocks/>
            </p:cNvSpPr>
            <p:nvPr/>
          </p:nvSpPr>
          <p:spPr bwMode="auto">
            <a:xfrm>
              <a:off x="1647" y="1658"/>
              <a:ext cx="13" cy="90"/>
            </a:xfrm>
            <a:custGeom>
              <a:avLst/>
              <a:gdLst>
                <a:gd name="T0" fmla="*/ 0 w 13"/>
                <a:gd name="T1" fmla="*/ 90 h 90"/>
                <a:gd name="T2" fmla="*/ 13 w 13"/>
                <a:gd name="T3" fmla="*/ 83 h 90"/>
                <a:gd name="T4" fmla="*/ 13 w 13"/>
                <a:gd name="T5" fmla="*/ 0 h 90"/>
                <a:gd name="T6" fmla="*/ 0 w 13"/>
                <a:gd name="T7" fmla="*/ 7 h 90"/>
                <a:gd name="T8" fmla="*/ 0 w 1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90">
                  <a:moveTo>
                    <a:pt x="0" y="90"/>
                  </a:moveTo>
                  <a:lnTo>
                    <a:pt x="13" y="83"/>
                  </a:lnTo>
                  <a:lnTo>
                    <a:pt x="13" y="0"/>
                  </a:lnTo>
                  <a:lnTo>
                    <a:pt x="0" y="7"/>
                  </a:lnTo>
                  <a:lnTo>
                    <a:pt x="0" y="9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9" name="Freeform 274"/>
            <p:cNvSpPr>
              <a:spLocks/>
            </p:cNvSpPr>
            <p:nvPr/>
          </p:nvSpPr>
          <p:spPr bwMode="auto">
            <a:xfrm>
              <a:off x="1577" y="1629"/>
              <a:ext cx="62" cy="124"/>
            </a:xfrm>
            <a:custGeom>
              <a:avLst/>
              <a:gdLst>
                <a:gd name="T0" fmla="*/ 0 w 38"/>
                <a:gd name="T1" fmla="*/ 56 h 76"/>
                <a:gd name="T2" fmla="*/ 0 w 38"/>
                <a:gd name="T3" fmla="*/ 57 h 76"/>
                <a:gd name="T4" fmla="*/ 36 w 38"/>
                <a:gd name="T5" fmla="*/ 76 h 76"/>
                <a:gd name="T6" fmla="*/ 38 w 38"/>
                <a:gd name="T7" fmla="*/ 74 h 76"/>
                <a:gd name="T8" fmla="*/ 38 w 38"/>
                <a:gd name="T9" fmla="*/ 20 h 76"/>
                <a:gd name="T10" fmla="*/ 36 w 38"/>
                <a:gd name="T11" fmla="*/ 18 h 76"/>
                <a:gd name="T12" fmla="*/ 1 w 38"/>
                <a:gd name="T13" fmla="*/ 0 h 76"/>
                <a:gd name="T14" fmla="*/ 0 w 38"/>
                <a:gd name="T15" fmla="*/ 1 h 76"/>
                <a:gd name="T16" fmla="*/ 0 w 38"/>
                <a:gd name="T17" fmla="*/ 5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6">
                  <a:moveTo>
                    <a:pt x="0" y="56"/>
                  </a:moveTo>
                  <a:cubicBezTo>
                    <a:pt x="0" y="57"/>
                    <a:pt x="0" y="57"/>
                    <a:pt x="0" y="57"/>
                  </a:cubicBezTo>
                  <a:cubicBezTo>
                    <a:pt x="36" y="76"/>
                    <a:pt x="36" y="76"/>
                    <a:pt x="36" y="76"/>
                  </a:cubicBezTo>
                  <a:cubicBezTo>
                    <a:pt x="37" y="76"/>
                    <a:pt x="38" y="75"/>
                    <a:pt x="38" y="74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19"/>
                    <a:pt x="37" y="18"/>
                    <a:pt x="36" y="18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lnTo>
                    <a:pt x="0" y="56"/>
                  </a:ln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0" name="Freeform 275"/>
            <p:cNvSpPr>
              <a:spLocks/>
            </p:cNvSpPr>
            <p:nvPr/>
          </p:nvSpPr>
          <p:spPr bwMode="auto">
            <a:xfrm>
              <a:off x="1575" y="1630"/>
              <a:ext cx="62" cy="123"/>
            </a:xfrm>
            <a:custGeom>
              <a:avLst/>
              <a:gdLst>
                <a:gd name="T0" fmla="*/ 1 w 38"/>
                <a:gd name="T1" fmla="*/ 56 h 75"/>
                <a:gd name="T2" fmla="*/ 36 w 38"/>
                <a:gd name="T3" fmla="*/ 74 h 75"/>
                <a:gd name="T4" fmla="*/ 38 w 38"/>
                <a:gd name="T5" fmla="*/ 73 h 75"/>
                <a:gd name="T6" fmla="*/ 38 w 38"/>
                <a:gd name="T7" fmla="*/ 20 h 75"/>
                <a:gd name="T8" fmla="*/ 37 w 38"/>
                <a:gd name="T9" fmla="*/ 18 h 75"/>
                <a:gd name="T10" fmla="*/ 1 w 38"/>
                <a:gd name="T11" fmla="*/ 0 h 75"/>
                <a:gd name="T12" fmla="*/ 1 w 38"/>
                <a:gd name="T13" fmla="*/ 0 h 75"/>
                <a:gd name="T14" fmla="*/ 0 w 38"/>
                <a:gd name="T15" fmla="*/ 56 h 75"/>
                <a:gd name="T16" fmla="*/ 1 w 38"/>
                <a:gd name="T17" fmla="*/ 5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5">
                  <a:moveTo>
                    <a:pt x="1" y="56"/>
                  </a:moveTo>
                  <a:cubicBezTo>
                    <a:pt x="36" y="74"/>
                    <a:pt x="36" y="74"/>
                    <a:pt x="36" y="74"/>
                  </a:cubicBezTo>
                  <a:cubicBezTo>
                    <a:pt x="37" y="75"/>
                    <a:pt x="38" y="74"/>
                    <a:pt x="38" y="73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19"/>
                    <a:pt x="38" y="18"/>
                    <a:pt x="37" y="18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6"/>
                    <a:pt x="0" y="56"/>
                    <a:pt x="1" y="56"/>
                  </a:cubicBez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1" name="Freeform 276"/>
            <p:cNvSpPr>
              <a:spLocks/>
            </p:cNvSpPr>
            <p:nvPr/>
          </p:nvSpPr>
          <p:spPr bwMode="auto">
            <a:xfrm>
              <a:off x="1563" y="1632"/>
              <a:ext cx="72" cy="36"/>
            </a:xfrm>
            <a:custGeom>
              <a:avLst/>
              <a:gdLst>
                <a:gd name="T0" fmla="*/ 0 w 72"/>
                <a:gd name="T1" fmla="*/ 8 h 36"/>
                <a:gd name="T2" fmla="*/ 58 w 72"/>
                <a:gd name="T3" fmla="*/ 36 h 36"/>
                <a:gd name="T4" fmla="*/ 72 w 72"/>
                <a:gd name="T5" fmla="*/ 29 h 36"/>
                <a:gd name="T6" fmla="*/ 14 w 72"/>
                <a:gd name="T7" fmla="*/ 0 h 36"/>
                <a:gd name="T8" fmla="*/ 0 w 72"/>
                <a:gd name="T9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36">
                  <a:moveTo>
                    <a:pt x="0" y="8"/>
                  </a:moveTo>
                  <a:lnTo>
                    <a:pt x="58" y="36"/>
                  </a:lnTo>
                  <a:lnTo>
                    <a:pt x="72" y="29"/>
                  </a:lnTo>
                  <a:lnTo>
                    <a:pt x="14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2" name="Freeform 277"/>
            <p:cNvSpPr>
              <a:spLocks/>
            </p:cNvSpPr>
            <p:nvPr/>
          </p:nvSpPr>
          <p:spPr bwMode="auto">
            <a:xfrm>
              <a:off x="1621" y="1661"/>
              <a:ext cx="14" cy="97"/>
            </a:xfrm>
            <a:custGeom>
              <a:avLst/>
              <a:gdLst>
                <a:gd name="T0" fmla="*/ 0 w 9"/>
                <a:gd name="T1" fmla="*/ 59 h 59"/>
                <a:gd name="T2" fmla="*/ 5 w 9"/>
                <a:gd name="T3" fmla="*/ 55 h 59"/>
                <a:gd name="T4" fmla="*/ 9 w 9"/>
                <a:gd name="T5" fmla="*/ 55 h 59"/>
                <a:gd name="T6" fmla="*/ 9 w 9"/>
                <a:gd name="T7" fmla="*/ 0 h 59"/>
                <a:gd name="T8" fmla="*/ 4 w 9"/>
                <a:gd name="T9" fmla="*/ 2 h 59"/>
                <a:gd name="T10" fmla="*/ 0 w 9"/>
                <a:gd name="T11" fmla="*/ 4 h 59"/>
                <a:gd name="T12" fmla="*/ 0 w 9"/>
                <a:gd name="T13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59">
                  <a:moveTo>
                    <a:pt x="0" y="59"/>
                  </a:moveTo>
                  <a:cubicBezTo>
                    <a:pt x="0" y="59"/>
                    <a:pt x="2" y="57"/>
                    <a:pt x="5" y="55"/>
                  </a:cubicBezTo>
                  <a:cubicBezTo>
                    <a:pt x="7" y="54"/>
                    <a:pt x="9" y="55"/>
                    <a:pt x="9" y="55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7" y="0"/>
                    <a:pt x="4" y="2"/>
                  </a:cubicBezTo>
                  <a:cubicBezTo>
                    <a:pt x="1" y="3"/>
                    <a:pt x="0" y="4"/>
                    <a:pt x="0" y="4"/>
                  </a:cubicBezTo>
                  <a:lnTo>
                    <a:pt x="0" y="59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3" name="Freeform 278"/>
            <p:cNvSpPr>
              <a:spLocks/>
            </p:cNvSpPr>
            <p:nvPr/>
          </p:nvSpPr>
          <p:spPr bwMode="auto">
            <a:xfrm>
              <a:off x="1562" y="1637"/>
              <a:ext cx="62" cy="124"/>
            </a:xfrm>
            <a:custGeom>
              <a:avLst/>
              <a:gdLst>
                <a:gd name="T0" fmla="*/ 1 w 38"/>
                <a:gd name="T1" fmla="*/ 57 h 76"/>
                <a:gd name="T2" fmla="*/ 36 w 38"/>
                <a:gd name="T3" fmla="*/ 76 h 76"/>
                <a:gd name="T4" fmla="*/ 38 w 38"/>
                <a:gd name="T5" fmla="*/ 74 h 76"/>
                <a:gd name="T6" fmla="*/ 38 w 38"/>
                <a:gd name="T7" fmla="*/ 19 h 76"/>
                <a:gd name="T8" fmla="*/ 38 w 38"/>
                <a:gd name="T9" fmla="*/ 19 h 76"/>
                <a:gd name="T10" fmla="*/ 1 w 38"/>
                <a:gd name="T11" fmla="*/ 0 h 76"/>
                <a:gd name="T12" fmla="*/ 0 w 38"/>
                <a:gd name="T13" fmla="*/ 1 h 76"/>
                <a:gd name="T14" fmla="*/ 0 w 38"/>
                <a:gd name="T15" fmla="*/ 56 h 76"/>
                <a:gd name="T16" fmla="*/ 1 w 38"/>
                <a:gd name="T17" fmla="*/ 5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6">
                  <a:moveTo>
                    <a:pt x="1" y="57"/>
                  </a:moveTo>
                  <a:cubicBezTo>
                    <a:pt x="36" y="76"/>
                    <a:pt x="36" y="76"/>
                    <a:pt x="36" y="76"/>
                  </a:cubicBezTo>
                  <a:cubicBezTo>
                    <a:pt x="37" y="76"/>
                    <a:pt x="38" y="75"/>
                    <a:pt x="38" y="74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7"/>
                    <a:pt x="0" y="57"/>
                    <a:pt x="1" y="57"/>
                  </a:cubicBez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4" name="Freeform 279"/>
            <p:cNvSpPr>
              <a:spLocks/>
            </p:cNvSpPr>
            <p:nvPr/>
          </p:nvSpPr>
          <p:spPr bwMode="auto">
            <a:xfrm>
              <a:off x="1560" y="1638"/>
              <a:ext cx="62" cy="123"/>
            </a:xfrm>
            <a:custGeom>
              <a:avLst/>
              <a:gdLst>
                <a:gd name="T0" fmla="*/ 1 w 38"/>
                <a:gd name="T1" fmla="*/ 57 h 75"/>
                <a:gd name="T2" fmla="*/ 37 w 38"/>
                <a:gd name="T3" fmla="*/ 75 h 75"/>
                <a:gd name="T4" fmla="*/ 38 w 38"/>
                <a:gd name="T5" fmla="*/ 74 h 75"/>
                <a:gd name="T6" fmla="*/ 38 w 38"/>
                <a:gd name="T7" fmla="*/ 19 h 75"/>
                <a:gd name="T8" fmla="*/ 38 w 38"/>
                <a:gd name="T9" fmla="*/ 18 h 75"/>
                <a:gd name="T10" fmla="*/ 2 w 38"/>
                <a:gd name="T11" fmla="*/ 0 h 75"/>
                <a:gd name="T12" fmla="*/ 1 w 38"/>
                <a:gd name="T13" fmla="*/ 0 h 75"/>
                <a:gd name="T14" fmla="*/ 0 w 38"/>
                <a:gd name="T15" fmla="*/ 56 h 75"/>
                <a:gd name="T16" fmla="*/ 1 w 38"/>
                <a:gd name="T17" fmla="*/ 5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5">
                  <a:moveTo>
                    <a:pt x="1" y="57"/>
                  </a:moveTo>
                  <a:cubicBezTo>
                    <a:pt x="37" y="75"/>
                    <a:pt x="37" y="75"/>
                    <a:pt x="37" y="75"/>
                  </a:cubicBezTo>
                  <a:cubicBezTo>
                    <a:pt x="38" y="75"/>
                    <a:pt x="38" y="75"/>
                    <a:pt x="38" y="74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8" y="19"/>
                    <a:pt x="38" y="18"/>
                    <a:pt x="38" y="18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6"/>
                    <a:pt x="1" y="57"/>
                    <a:pt x="1" y="57"/>
                  </a:cubicBez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5" name="Freeform 280"/>
            <p:cNvSpPr>
              <a:spLocks/>
            </p:cNvSpPr>
            <p:nvPr/>
          </p:nvSpPr>
          <p:spPr bwMode="auto">
            <a:xfrm>
              <a:off x="1622" y="1661"/>
              <a:ext cx="15" cy="100"/>
            </a:xfrm>
            <a:custGeom>
              <a:avLst/>
              <a:gdLst>
                <a:gd name="T0" fmla="*/ 0 w 9"/>
                <a:gd name="T1" fmla="*/ 61 h 61"/>
                <a:gd name="T2" fmla="*/ 1 w 9"/>
                <a:gd name="T3" fmla="*/ 61 h 61"/>
                <a:gd name="T4" fmla="*/ 1 w 9"/>
                <a:gd name="T5" fmla="*/ 61 h 61"/>
                <a:gd name="T6" fmla="*/ 9 w 9"/>
                <a:gd name="T7" fmla="*/ 56 h 61"/>
                <a:gd name="T8" fmla="*/ 9 w 9"/>
                <a:gd name="T9" fmla="*/ 0 h 61"/>
                <a:gd name="T10" fmla="*/ 0 w 9"/>
                <a:gd name="T11" fmla="*/ 4 h 61"/>
                <a:gd name="T12" fmla="*/ 0 w 9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1">
                  <a:moveTo>
                    <a:pt x="0" y="61"/>
                  </a:moveTo>
                  <a:cubicBezTo>
                    <a:pt x="0" y="61"/>
                    <a:pt x="0" y="61"/>
                    <a:pt x="1" y="61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9" y="56"/>
                    <a:pt x="9" y="56"/>
                    <a:pt x="9" y="56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6" name="Freeform 281"/>
            <p:cNvSpPr>
              <a:spLocks/>
            </p:cNvSpPr>
            <p:nvPr/>
          </p:nvSpPr>
          <p:spPr bwMode="auto">
            <a:xfrm>
              <a:off x="1624" y="1661"/>
              <a:ext cx="15" cy="100"/>
            </a:xfrm>
            <a:custGeom>
              <a:avLst/>
              <a:gdLst>
                <a:gd name="T0" fmla="*/ 0 w 15"/>
                <a:gd name="T1" fmla="*/ 100 h 100"/>
                <a:gd name="T2" fmla="*/ 15 w 15"/>
                <a:gd name="T3" fmla="*/ 92 h 100"/>
                <a:gd name="T4" fmla="*/ 15 w 15"/>
                <a:gd name="T5" fmla="*/ 0 h 100"/>
                <a:gd name="T6" fmla="*/ 0 w 15"/>
                <a:gd name="T7" fmla="*/ 7 h 100"/>
                <a:gd name="T8" fmla="*/ 0 w 15"/>
                <a:gd name="T9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00">
                  <a:moveTo>
                    <a:pt x="0" y="100"/>
                  </a:moveTo>
                  <a:lnTo>
                    <a:pt x="15" y="92"/>
                  </a:lnTo>
                  <a:lnTo>
                    <a:pt x="15" y="0"/>
                  </a:lnTo>
                  <a:lnTo>
                    <a:pt x="0" y="7"/>
                  </a:lnTo>
                  <a:lnTo>
                    <a:pt x="0" y="100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7" name="Freeform 282"/>
            <p:cNvSpPr>
              <a:spLocks/>
            </p:cNvSpPr>
            <p:nvPr/>
          </p:nvSpPr>
          <p:spPr bwMode="auto">
            <a:xfrm>
              <a:off x="1545" y="1622"/>
              <a:ext cx="71" cy="141"/>
            </a:xfrm>
            <a:custGeom>
              <a:avLst/>
              <a:gdLst>
                <a:gd name="T0" fmla="*/ 0 w 43"/>
                <a:gd name="T1" fmla="*/ 64 h 86"/>
                <a:gd name="T2" fmla="*/ 0 w 43"/>
                <a:gd name="T3" fmla="*/ 65 h 86"/>
                <a:gd name="T4" fmla="*/ 41 w 43"/>
                <a:gd name="T5" fmla="*/ 86 h 86"/>
                <a:gd name="T6" fmla="*/ 43 w 43"/>
                <a:gd name="T7" fmla="*/ 84 h 86"/>
                <a:gd name="T8" fmla="*/ 43 w 43"/>
                <a:gd name="T9" fmla="*/ 23 h 86"/>
                <a:gd name="T10" fmla="*/ 41 w 43"/>
                <a:gd name="T11" fmla="*/ 21 h 86"/>
                <a:gd name="T12" fmla="*/ 1 w 43"/>
                <a:gd name="T13" fmla="*/ 0 h 86"/>
                <a:gd name="T14" fmla="*/ 0 w 43"/>
                <a:gd name="T15" fmla="*/ 1 h 86"/>
                <a:gd name="T16" fmla="*/ 0 w 43"/>
                <a:gd name="T17" fmla="*/ 6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6">
                  <a:moveTo>
                    <a:pt x="0" y="64"/>
                  </a:moveTo>
                  <a:cubicBezTo>
                    <a:pt x="0" y="64"/>
                    <a:pt x="0" y="64"/>
                    <a:pt x="0" y="65"/>
                  </a:cubicBezTo>
                  <a:cubicBezTo>
                    <a:pt x="41" y="86"/>
                    <a:pt x="41" y="86"/>
                    <a:pt x="41" y="86"/>
                  </a:cubicBezTo>
                  <a:cubicBezTo>
                    <a:pt x="42" y="86"/>
                    <a:pt x="43" y="85"/>
                    <a:pt x="43" y="84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2"/>
                    <a:pt x="42" y="21"/>
                    <a:pt x="41" y="2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lnTo>
                    <a:pt x="0" y="64"/>
                  </a:lnTo>
                  <a:close/>
                </a:path>
              </a:pathLst>
            </a:custGeom>
            <a:solidFill>
              <a:srgbClr val="BC5F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8" name="Freeform 283"/>
            <p:cNvSpPr>
              <a:spLocks/>
            </p:cNvSpPr>
            <p:nvPr/>
          </p:nvSpPr>
          <p:spPr bwMode="auto">
            <a:xfrm>
              <a:off x="1544" y="1624"/>
              <a:ext cx="70" cy="139"/>
            </a:xfrm>
            <a:custGeom>
              <a:avLst/>
              <a:gdLst>
                <a:gd name="T0" fmla="*/ 1 w 43"/>
                <a:gd name="T1" fmla="*/ 64 h 85"/>
                <a:gd name="T2" fmla="*/ 41 w 43"/>
                <a:gd name="T3" fmla="*/ 84 h 85"/>
                <a:gd name="T4" fmla="*/ 43 w 43"/>
                <a:gd name="T5" fmla="*/ 83 h 85"/>
                <a:gd name="T6" fmla="*/ 43 w 43"/>
                <a:gd name="T7" fmla="*/ 22 h 85"/>
                <a:gd name="T8" fmla="*/ 42 w 43"/>
                <a:gd name="T9" fmla="*/ 20 h 85"/>
                <a:gd name="T10" fmla="*/ 1 w 43"/>
                <a:gd name="T11" fmla="*/ 0 h 85"/>
                <a:gd name="T12" fmla="*/ 1 w 43"/>
                <a:gd name="T13" fmla="*/ 1 h 85"/>
                <a:gd name="T14" fmla="*/ 0 w 43"/>
                <a:gd name="T15" fmla="*/ 63 h 85"/>
                <a:gd name="T16" fmla="*/ 1 w 43"/>
                <a:gd name="T17" fmla="*/ 6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1" y="64"/>
                  </a:moveTo>
                  <a:cubicBezTo>
                    <a:pt x="41" y="84"/>
                    <a:pt x="41" y="84"/>
                    <a:pt x="41" y="84"/>
                  </a:cubicBezTo>
                  <a:cubicBezTo>
                    <a:pt x="42" y="85"/>
                    <a:pt x="43" y="84"/>
                    <a:pt x="43" y="83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3" y="22"/>
                    <a:pt x="43" y="21"/>
                    <a:pt x="42" y="2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4"/>
                    <a:pt x="1" y="64"/>
                    <a:pt x="1" y="64"/>
                  </a:cubicBezTo>
                  <a:close/>
                </a:path>
              </a:pathLst>
            </a:custGeom>
            <a:solidFill>
              <a:srgbClr val="BC5F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9" name="Freeform 284"/>
            <p:cNvSpPr>
              <a:spLocks/>
            </p:cNvSpPr>
            <p:nvPr/>
          </p:nvSpPr>
          <p:spPr bwMode="auto">
            <a:xfrm>
              <a:off x="1531" y="1627"/>
              <a:ext cx="80" cy="41"/>
            </a:xfrm>
            <a:custGeom>
              <a:avLst/>
              <a:gdLst>
                <a:gd name="T0" fmla="*/ 0 w 80"/>
                <a:gd name="T1" fmla="*/ 8 h 41"/>
                <a:gd name="T2" fmla="*/ 65 w 80"/>
                <a:gd name="T3" fmla="*/ 41 h 41"/>
                <a:gd name="T4" fmla="*/ 80 w 80"/>
                <a:gd name="T5" fmla="*/ 33 h 41"/>
                <a:gd name="T6" fmla="*/ 14 w 80"/>
                <a:gd name="T7" fmla="*/ 0 h 41"/>
                <a:gd name="T8" fmla="*/ 0 w 80"/>
                <a:gd name="T9" fmla="*/ 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41">
                  <a:moveTo>
                    <a:pt x="0" y="8"/>
                  </a:moveTo>
                  <a:lnTo>
                    <a:pt x="65" y="41"/>
                  </a:lnTo>
                  <a:lnTo>
                    <a:pt x="80" y="33"/>
                  </a:lnTo>
                  <a:lnTo>
                    <a:pt x="14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0" name="Freeform 285"/>
            <p:cNvSpPr>
              <a:spLocks/>
            </p:cNvSpPr>
            <p:nvPr/>
          </p:nvSpPr>
          <p:spPr bwMode="auto">
            <a:xfrm>
              <a:off x="1596" y="1660"/>
              <a:ext cx="15" cy="108"/>
            </a:xfrm>
            <a:custGeom>
              <a:avLst/>
              <a:gdLst>
                <a:gd name="T0" fmla="*/ 0 w 9"/>
                <a:gd name="T1" fmla="*/ 66 h 66"/>
                <a:gd name="T2" fmla="*/ 6 w 9"/>
                <a:gd name="T3" fmla="*/ 62 h 66"/>
                <a:gd name="T4" fmla="*/ 9 w 9"/>
                <a:gd name="T5" fmla="*/ 62 h 66"/>
                <a:gd name="T6" fmla="*/ 9 w 9"/>
                <a:gd name="T7" fmla="*/ 0 h 66"/>
                <a:gd name="T8" fmla="*/ 4 w 9"/>
                <a:gd name="T9" fmla="*/ 2 h 66"/>
                <a:gd name="T10" fmla="*/ 0 w 9"/>
                <a:gd name="T11" fmla="*/ 5 h 66"/>
                <a:gd name="T12" fmla="*/ 0 w 9"/>
                <a:gd name="T13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6">
                  <a:moveTo>
                    <a:pt x="0" y="66"/>
                  </a:moveTo>
                  <a:cubicBezTo>
                    <a:pt x="0" y="66"/>
                    <a:pt x="2" y="64"/>
                    <a:pt x="6" y="62"/>
                  </a:cubicBezTo>
                  <a:cubicBezTo>
                    <a:pt x="8" y="61"/>
                    <a:pt x="9" y="62"/>
                    <a:pt x="9" y="6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8" y="0"/>
                    <a:pt x="4" y="2"/>
                  </a:cubicBezTo>
                  <a:cubicBezTo>
                    <a:pt x="1" y="3"/>
                    <a:pt x="0" y="5"/>
                    <a:pt x="0" y="5"/>
                  </a:cubicBezTo>
                  <a:lnTo>
                    <a:pt x="0" y="66"/>
                  </a:lnTo>
                  <a:close/>
                </a:path>
              </a:pathLst>
            </a:custGeom>
            <a:solidFill>
              <a:srgbClr val="8D9B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1" name="Freeform 286"/>
            <p:cNvSpPr>
              <a:spLocks/>
            </p:cNvSpPr>
            <p:nvPr/>
          </p:nvSpPr>
          <p:spPr bwMode="auto">
            <a:xfrm>
              <a:off x="1529" y="1632"/>
              <a:ext cx="70" cy="141"/>
            </a:xfrm>
            <a:custGeom>
              <a:avLst/>
              <a:gdLst>
                <a:gd name="T0" fmla="*/ 1 w 43"/>
                <a:gd name="T1" fmla="*/ 65 h 86"/>
                <a:gd name="T2" fmla="*/ 40 w 43"/>
                <a:gd name="T3" fmla="*/ 85 h 86"/>
                <a:gd name="T4" fmla="*/ 43 w 43"/>
                <a:gd name="T5" fmla="*/ 83 h 86"/>
                <a:gd name="T6" fmla="*/ 43 w 43"/>
                <a:gd name="T7" fmla="*/ 22 h 86"/>
                <a:gd name="T8" fmla="*/ 43 w 43"/>
                <a:gd name="T9" fmla="*/ 21 h 86"/>
                <a:gd name="T10" fmla="*/ 1 w 43"/>
                <a:gd name="T11" fmla="*/ 0 h 86"/>
                <a:gd name="T12" fmla="*/ 0 w 43"/>
                <a:gd name="T13" fmla="*/ 1 h 86"/>
                <a:gd name="T14" fmla="*/ 0 w 43"/>
                <a:gd name="T15" fmla="*/ 63 h 86"/>
                <a:gd name="T16" fmla="*/ 1 w 43"/>
                <a:gd name="T17" fmla="*/ 6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6">
                  <a:moveTo>
                    <a:pt x="1" y="65"/>
                  </a:moveTo>
                  <a:cubicBezTo>
                    <a:pt x="40" y="85"/>
                    <a:pt x="40" y="85"/>
                    <a:pt x="40" y="85"/>
                  </a:cubicBezTo>
                  <a:cubicBezTo>
                    <a:pt x="41" y="86"/>
                    <a:pt x="43" y="84"/>
                    <a:pt x="43" y="83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3" y="22"/>
                    <a:pt x="43" y="21"/>
                    <a:pt x="43" y="2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4"/>
                    <a:pt x="0" y="65"/>
                    <a:pt x="1" y="65"/>
                  </a:cubicBezTo>
                  <a:close/>
                </a:path>
              </a:pathLst>
            </a:custGeom>
            <a:solidFill>
              <a:srgbClr val="BC5F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" name="Freeform 287"/>
            <p:cNvSpPr>
              <a:spLocks/>
            </p:cNvSpPr>
            <p:nvPr/>
          </p:nvSpPr>
          <p:spPr bwMode="auto">
            <a:xfrm>
              <a:off x="1527" y="1633"/>
              <a:ext cx="71" cy="140"/>
            </a:xfrm>
            <a:custGeom>
              <a:avLst/>
              <a:gdLst>
                <a:gd name="T0" fmla="*/ 1 w 43"/>
                <a:gd name="T1" fmla="*/ 64 h 85"/>
                <a:gd name="T2" fmla="*/ 42 w 43"/>
                <a:gd name="T3" fmla="*/ 85 h 85"/>
                <a:gd name="T4" fmla="*/ 43 w 43"/>
                <a:gd name="T5" fmla="*/ 84 h 85"/>
                <a:gd name="T6" fmla="*/ 43 w 43"/>
                <a:gd name="T7" fmla="*/ 21 h 85"/>
                <a:gd name="T8" fmla="*/ 43 w 43"/>
                <a:gd name="T9" fmla="*/ 21 h 85"/>
                <a:gd name="T10" fmla="*/ 2 w 43"/>
                <a:gd name="T11" fmla="*/ 0 h 85"/>
                <a:gd name="T12" fmla="*/ 1 w 43"/>
                <a:gd name="T13" fmla="*/ 1 h 85"/>
                <a:gd name="T14" fmla="*/ 0 w 43"/>
                <a:gd name="T15" fmla="*/ 63 h 85"/>
                <a:gd name="T16" fmla="*/ 1 w 43"/>
                <a:gd name="T17" fmla="*/ 6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1" y="64"/>
                  </a:moveTo>
                  <a:cubicBezTo>
                    <a:pt x="42" y="85"/>
                    <a:pt x="42" y="85"/>
                    <a:pt x="42" y="85"/>
                  </a:cubicBezTo>
                  <a:cubicBezTo>
                    <a:pt x="43" y="85"/>
                    <a:pt x="43" y="85"/>
                    <a:pt x="43" y="84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4"/>
                    <a:pt x="0" y="64"/>
                    <a:pt x="1" y="64"/>
                  </a:cubicBezTo>
                  <a:close/>
                </a:path>
              </a:pathLst>
            </a:custGeom>
            <a:solidFill>
              <a:srgbClr val="BC5F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3" name="Freeform 288"/>
            <p:cNvSpPr>
              <a:spLocks/>
            </p:cNvSpPr>
            <p:nvPr/>
          </p:nvSpPr>
          <p:spPr bwMode="auto">
            <a:xfrm>
              <a:off x="1598" y="1660"/>
              <a:ext cx="16" cy="113"/>
            </a:xfrm>
            <a:custGeom>
              <a:avLst/>
              <a:gdLst>
                <a:gd name="T0" fmla="*/ 0 w 10"/>
                <a:gd name="T1" fmla="*/ 69 h 69"/>
                <a:gd name="T2" fmla="*/ 1 w 10"/>
                <a:gd name="T3" fmla="*/ 68 h 69"/>
                <a:gd name="T4" fmla="*/ 1 w 10"/>
                <a:gd name="T5" fmla="*/ 68 h 69"/>
                <a:gd name="T6" fmla="*/ 10 w 10"/>
                <a:gd name="T7" fmla="*/ 64 h 69"/>
                <a:gd name="T8" fmla="*/ 10 w 10"/>
                <a:gd name="T9" fmla="*/ 0 h 69"/>
                <a:gd name="T10" fmla="*/ 0 w 10"/>
                <a:gd name="T11" fmla="*/ 4 h 69"/>
                <a:gd name="T12" fmla="*/ 0 w 10"/>
                <a:gd name="T1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69">
                  <a:moveTo>
                    <a:pt x="0" y="69"/>
                  </a:moveTo>
                  <a:cubicBezTo>
                    <a:pt x="0" y="69"/>
                    <a:pt x="0" y="69"/>
                    <a:pt x="1" y="68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0" y="69"/>
                  </a:lnTo>
                  <a:close/>
                </a:path>
              </a:pathLst>
            </a:custGeom>
            <a:solidFill>
              <a:srgbClr val="BC5F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4" name="Freeform 289"/>
            <p:cNvSpPr>
              <a:spLocks/>
            </p:cNvSpPr>
            <p:nvPr/>
          </p:nvSpPr>
          <p:spPr bwMode="auto">
            <a:xfrm>
              <a:off x="1599" y="1660"/>
              <a:ext cx="17" cy="111"/>
            </a:xfrm>
            <a:custGeom>
              <a:avLst/>
              <a:gdLst>
                <a:gd name="T0" fmla="*/ 0 w 17"/>
                <a:gd name="T1" fmla="*/ 111 h 111"/>
                <a:gd name="T2" fmla="*/ 17 w 17"/>
                <a:gd name="T3" fmla="*/ 104 h 111"/>
                <a:gd name="T4" fmla="*/ 17 w 17"/>
                <a:gd name="T5" fmla="*/ 0 h 111"/>
                <a:gd name="T6" fmla="*/ 0 w 17"/>
                <a:gd name="T7" fmla="*/ 8 h 111"/>
                <a:gd name="T8" fmla="*/ 0 w 17"/>
                <a:gd name="T9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11">
                  <a:moveTo>
                    <a:pt x="0" y="111"/>
                  </a:moveTo>
                  <a:lnTo>
                    <a:pt x="17" y="104"/>
                  </a:lnTo>
                  <a:lnTo>
                    <a:pt x="17" y="0"/>
                  </a:lnTo>
                  <a:lnTo>
                    <a:pt x="0" y="8"/>
                  </a:lnTo>
                  <a:lnTo>
                    <a:pt x="0" y="111"/>
                  </a:lnTo>
                  <a:close/>
                </a:path>
              </a:pathLst>
            </a:custGeom>
            <a:solidFill>
              <a:srgbClr val="BC5F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5" name="Freeform 290"/>
            <p:cNvSpPr>
              <a:spLocks/>
            </p:cNvSpPr>
            <p:nvPr/>
          </p:nvSpPr>
          <p:spPr bwMode="auto">
            <a:xfrm>
              <a:off x="1523" y="1635"/>
              <a:ext cx="70" cy="141"/>
            </a:xfrm>
            <a:custGeom>
              <a:avLst/>
              <a:gdLst>
                <a:gd name="T0" fmla="*/ 0 w 43"/>
                <a:gd name="T1" fmla="*/ 64 h 86"/>
                <a:gd name="T2" fmla="*/ 0 w 43"/>
                <a:gd name="T3" fmla="*/ 64 h 86"/>
                <a:gd name="T4" fmla="*/ 41 w 43"/>
                <a:gd name="T5" fmla="*/ 85 h 86"/>
                <a:gd name="T6" fmla="*/ 43 w 43"/>
                <a:gd name="T7" fmla="*/ 84 h 86"/>
                <a:gd name="T8" fmla="*/ 43 w 43"/>
                <a:gd name="T9" fmla="*/ 23 h 86"/>
                <a:gd name="T10" fmla="*/ 41 w 43"/>
                <a:gd name="T11" fmla="*/ 20 h 86"/>
                <a:gd name="T12" fmla="*/ 1 w 43"/>
                <a:gd name="T13" fmla="*/ 0 h 86"/>
                <a:gd name="T14" fmla="*/ 0 w 43"/>
                <a:gd name="T15" fmla="*/ 1 h 86"/>
                <a:gd name="T16" fmla="*/ 0 w 43"/>
                <a:gd name="T17" fmla="*/ 6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6">
                  <a:moveTo>
                    <a:pt x="0" y="64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1" y="86"/>
                    <a:pt x="43" y="85"/>
                    <a:pt x="43" y="84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2"/>
                    <a:pt x="42" y="21"/>
                    <a:pt x="41" y="2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lnTo>
                    <a:pt x="0" y="64"/>
                  </a:lnTo>
                  <a:close/>
                </a:path>
              </a:pathLst>
            </a:custGeom>
            <a:solidFill>
              <a:srgbClr val="DE93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6" name="Freeform 291"/>
            <p:cNvSpPr>
              <a:spLocks/>
            </p:cNvSpPr>
            <p:nvPr/>
          </p:nvSpPr>
          <p:spPr bwMode="auto">
            <a:xfrm>
              <a:off x="1521" y="1635"/>
              <a:ext cx="70" cy="139"/>
            </a:xfrm>
            <a:custGeom>
              <a:avLst/>
              <a:gdLst>
                <a:gd name="T0" fmla="*/ 0 w 43"/>
                <a:gd name="T1" fmla="*/ 65 h 85"/>
                <a:gd name="T2" fmla="*/ 41 w 43"/>
                <a:gd name="T3" fmla="*/ 85 h 85"/>
                <a:gd name="T4" fmla="*/ 43 w 43"/>
                <a:gd name="T5" fmla="*/ 83 h 85"/>
                <a:gd name="T6" fmla="*/ 43 w 43"/>
                <a:gd name="T7" fmla="*/ 23 h 85"/>
                <a:gd name="T8" fmla="*/ 41 w 43"/>
                <a:gd name="T9" fmla="*/ 21 h 85"/>
                <a:gd name="T10" fmla="*/ 1 w 43"/>
                <a:gd name="T11" fmla="*/ 1 h 85"/>
                <a:gd name="T12" fmla="*/ 1 w 43"/>
                <a:gd name="T13" fmla="*/ 2 h 85"/>
                <a:gd name="T14" fmla="*/ 0 w 43"/>
                <a:gd name="T15" fmla="*/ 64 h 85"/>
                <a:gd name="T16" fmla="*/ 0 w 43"/>
                <a:gd name="T17" fmla="*/ 6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0" y="65"/>
                  </a:moveTo>
                  <a:cubicBezTo>
                    <a:pt x="41" y="85"/>
                    <a:pt x="41" y="85"/>
                    <a:pt x="41" y="85"/>
                  </a:cubicBezTo>
                  <a:cubicBezTo>
                    <a:pt x="42" y="85"/>
                    <a:pt x="43" y="85"/>
                    <a:pt x="43" y="8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2"/>
                    <a:pt x="42" y="21"/>
                    <a:pt x="41" y="2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1"/>
                    <a:pt x="1" y="2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0" y="65"/>
                    <a:pt x="0" y="65"/>
                  </a:cubicBezTo>
                  <a:close/>
                </a:path>
              </a:pathLst>
            </a:custGeom>
            <a:solidFill>
              <a:srgbClr val="CD9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7" name="Freeform 292"/>
            <p:cNvSpPr>
              <a:spLocks/>
            </p:cNvSpPr>
            <p:nvPr/>
          </p:nvSpPr>
          <p:spPr bwMode="auto">
            <a:xfrm>
              <a:off x="1508" y="1640"/>
              <a:ext cx="80" cy="41"/>
            </a:xfrm>
            <a:custGeom>
              <a:avLst/>
              <a:gdLst>
                <a:gd name="T0" fmla="*/ 0 w 80"/>
                <a:gd name="T1" fmla="*/ 8 h 41"/>
                <a:gd name="T2" fmla="*/ 65 w 80"/>
                <a:gd name="T3" fmla="*/ 41 h 41"/>
                <a:gd name="T4" fmla="*/ 80 w 80"/>
                <a:gd name="T5" fmla="*/ 33 h 41"/>
                <a:gd name="T6" fmla="*/ 15 w 80"/>
                <a:gd name="T7" fmla="*/ 0 h 41"/>
                <a:gd name="T8" fmla="*/ 0 w 80"/>
                <a:gd name="T9" fmla="*/ 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41">
                  <a:moveTo>
                    <a:pt x="0" y="8"/>
                  </a:moveTo>
                  <a:lnTo>
                    <a:pt x="65" y="41"/>
                  </a:lnTo>
                  <a:lnTo>
                    <a:pt x="80" y="33"/>
                  </a:lnTo>
                  <a:lnTo>
                    <a:pt x="15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8" name="Freeform 293"/>
            <p:cNvSpPr>
              <a:spLocks/>
            </p:cNvSpPr>
            <p:nvPr/>
          </p:nvSpPr>
          <p:spPr bwMode="auto">
            <a:xfrm>
              <a:off x="1573" y="1673"/>
              <a:ext cx="15" cy="108"/>
            </a:xfrm>
            <a:custGeom>
              <a:avLst/>
              <a:gdLst>
                <a:gd name="T0" fmla="*/ 0 w 9"/>
                <a:gd name="T1" fmla="*/ 66 h 66"/>
                <a:gd name="T2" fmla="*/ 5 w 9"/>
                <a:gd name="T3" fmla="*/ 62 h 66"/>
                <a:gd name="T4" fmla="*/ 9 w 9"/>
                <a:gd name="T5" fmla="*/ 61 h 66"/>
                <a:gd name="T6" fmla="*/ 9 w 9"/>
                <a:gd name="T7" fmla="*/ 0 h 66"/>
                <a:gd name="T8" fmla="*/ 4 w 9"/>
                <a:gd name="T9" fmla="*/ 2 h 66"/>
                <a:gd name="T10" fmla="*/ 0 w 9"/>
                <a:gd name="T11" fmla="*/ 4 h 66"/>
                <a:gd name="T12" fmla="*/ 0 w 9"/>
                <a:gd name="T13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6">
                  <a:moveTo>
                    <a:pt x="0" y="66"/>
                  </a:moveTo>
                  <a:cubicBezTo>
                    <a:pt x="0" y="66"/>
                    <a:pt x="1" y="64"/>
                    <a:pt x="5" y="62"/>
                  </a:cubicBezTo>
                  <a:cubicBezTo>
                    <a:pt x="8" y="60"/>
                    <a:pt x="9" y="61"/>
                    <a:pt x="9" y="6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7" y="0"/>
                    <a:pt x="4" y="2"/>
                  </a:cubicBezTo>
                  <a:cubicBezTo>
                    <a:pt x="1" y="3"/>
                    <a:pt x="0" y="4"/>
                    <a:pt x="0" y="4"/>
                  </a:cubicBezTo>
                  <a:lnTo>
                    <a:pt x="0" y="66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9" name="Freeform 294"/>
            <p:cNvSpPr>
              <a:spLocks/>
            </p:cNvSpPr>
            <p:nvPr/>
          </p:nvSpPr>
          <p:spPr bwMode="auto">
            <a:xfrm>
              <a:off x="1506" y="1645"/>
              <a:ext cx="69" cy="141"/>
            </a:xfrm>
            <a:custGeom>
              <a:avLst/>
              <a:gdLst>
                <a:gd name="T0" fmla="*/ 1 w 42"/>
                <a:gd name="T1" fmla="*/ 64 h 86"/>
                <a:gd name="T2" fmla="*/ 40 w 42"/>
                <a:gd name="T3" fmla="*/ 85 h 86"/>
                <a:gd name="T4" fmla="*/ 42 w 42"/>
                <a:gd name="T5" fmla="*/ 83 h 86"/>
                <a:gd name="T6" fmla="*/ 42 w 42"/>
                <a:gd name="T7" fmla="*/ 21 h 86"/>
                <a:gd name="T8" fmla="*/ 42 w 42"/>
                <a:gd name="T9" fmla="*/ 21 h 86"/>
                <a:gd name="T10" fmla="*/ 1 w 42"/>
                <a:gd name="T11" fmla="*/ 0 h 86"/>
                <a:gd name="T12" fmla="*/ 0 w 42"/>
                <a:gd name="T13" fmla="*/ 1 h 86"/>
                <a:gd name="T14" fmla="*/ 0 w 42"/>
                <a:gd name="T15" fmla="*/ 63 h 86"/>
                <a:gd name="T16" fmla="*/ 1 w 42"/>
                <a:gd name="T17" fmla="*/ 6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86">
                  <a:moveTo>
                    <a:pt x="1" y="64"/>
                  </a:moveTo>
                  <a:cubicBezTo>
                    <a:pt x="40" y="85"/>
                    <a:pt x="40" y="85"/>
                    <a:pt x="40" y="85"/>
                  </a:cubicBezTo>
                  <a:cubicBezTo>
                    <a:pt x="41" y="86"/>
                    <a:pt x="42" y="84"/>
                    <a:pt x="42" y="83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4"/>
                    <a:pt x="0" y="64"/>
                    <a:pt x="1" y="64"/>
                  </a:cubicBezTo>
                  <a:close/>
                </a:path>
              </a:pathLst>
            </a:custGeom>
            <a:solidFill>
              <a:srgbClr val="CD9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0" name="Freeform 295"/>
            <p:cNvSpPr>
              <a:spLocks/>
            </p:cNvSpPr>
            <p:nvPr/>
          </p:nvSpPr>
          <p:spPr bwMode="auto">
            <a:xfrm>
              <a:off x="1505" y="1647"/>
              <a:ext cx="70" cy="139"/>
            </a:xfrm>
            <a:custGeom>
              <a:avLst/>
              <a:gdLst>
                <a:gd name="T0" fmla="*/ 0 w 43"/>
                <a:gd name="T1" fmla="*/ 64 h 85"/>
                <a:gd name="T2" fmla="*/ 42 w 43"/>
                <a:gd name="T3" fmla="*/ 84 h 85"/>
                <a:gd name="T4" fmla="*/ 43 w 43"/>
                <a:gd name="T5" fmla="*/ 84 h 85"/>
                <a:gd name="T6" fmla="*/ 43 w 43"/>
                <a:gd name="T7" fmla="*/ 21 h 85"/>
                <a:gd name="T8" fmla="*/ 42 w 43"/>
                <a:gd name="T9" fmla="*/ 20 h 85"/>
                <a:gd name="T10" fmla="*/ 1 w 43"/>
                <a:gd name="T11" fmla="*/ 0 h 85"/>
                <a:gd name="T12" fmla="*/ 1 w 43"/>
                <a:gd name="T13" fmla="*/ 0 h 85"/>
                <a:gd name="T14" fmla="*/ 0 w 43"/>
                <a:gd name="T15" fmla="*/ 63 h 85"/>
                <a:gd name="T16" fmla="*/ 0 w 43"/>
                <a:gd name="T17" fmla="*/ 6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0" y="64"/>
                  </a:moveTo>
                  <a:cubicBezTo>
                    <a:pt x="42" y="84"/>
                    <a:pt x="42" y="84"/>
                    <a:pt x="42" y="84"/>
                  </a:cubicBezTo>
                  <a:cubicBezTo>
                    <a:pt x="42" y="85"/>
                    <a:pt x="43" y="84"/>
                    <a:pt x="43" y="84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3" y="21"/>
                    <a:pt x="43" y="20"/>
                    <a:pt x="42" y="2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4"/>
                    <a:pt x="0" y="64"/>
                  </a:cubicBezTo>
                  <a:close/>
                </a:path>
              </a:pathLst>
            </a:custGeom>
            <a:solidFill>
              <a:srgbClr val="DE93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1" name="Freeform 296"/>
            <p:cNvSpPr>
              <a:spLocks/>
            </p:cNvSpPr>
            <p:nvPr/>
          </p:nvSpPr>
          <p:spPr bwMode="auto">
            <a:xfrm>
              <a:off x="1575" y="1671"/>
              <a:ext cx="15" cy="113"/>
            </a:xfrm>
            <a:custGeom>
              <a:avLst/>
              <a:gdLst>
                <a:gd name="T0" fmla="*/ 0 w 9"/>
                <a:gd name="T1" fmla="*/ 69 h 69"/>
                <a:gd name="T2" fmla="*/ 0 w 9"/>
                <a:gd name="T3" fmla="*/ 69 h 69"/>
                <a:gd name="T4" fmla="*/ 1 w 9"/>
                <a:gd name="T5" fmla="*/ 69 h 69"/>
                <a:gd name="T6" fmla="*/ 9 w 9"/>
                <a:gd name="T7" fmla="*/ 64 h 69"/>
                <a:gd name="T8" fmla="*/ 9 w 9"/>
                <a:gd name="T9" fmla="*/ 0 h 69"/>
                <a:gd name="T10" fmla="*/ 0 w 9"/>
                <a:gd name="T11" fmla="*/ 5 h 69"/>
                <a:gd name="T12" fmla="*/ 0 w 9"/>
                <a:gd name="T1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9">
                  <a:moveTo>
                    <a:pt x="0" y="69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0" y="69"/>
                  </a:lnTo>
                  <a:close/>
                </a:path>
              </a:pathLst>
            </a:custGeom>
            <a:solidFill>
              <a:srgbClr val="CD9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2" name="Freeform 297"/>
            <p:cNvSpPr>
              <a:spLocks/>
            </p:cNvSpPr>
            <p:nvPr/>
          </p:nvSpPr>
          <p:spPr bwMode="auto">
            <a:xfrm>
              <a:off x="1577" y="1671"/>
              <a:ext cx="14" cy="113"/>
            </a:xfrm>
            <a:custGeom>
              <a:avLst/>
              <a:gdLst>
                <a:gd name="T0" fmla="*/ 0 w 14"/>
                <a:gd name="T1" fmla="*/ 113 h 113"/>
                <a:gd name="T2" fmla="*/ 14 w 14"/>
                <a:gd name="T3" fmla="*/ 105 h 113"/>
                <a:gd name="T4" fmla="*/ 14 w 14"/>
                <a:gd name="T5" fmla="*/ 0 h 113"/>
                <a:gd name="T6" fmla="*/ 0 w 14"/>
                <a:gd name="T7" fmla="*/ 8 h 113"/>
                <a:gd name="T8" fmla="*/ 0 w 14"/>
                <a:gd name="T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13">
                  <a:moveTo>
                    <a:pt x="0" y="113"/>
                  </a:moveTo>
                  <a:lnTo>
                    <a:pt x="14" y="105"/>
                  </a:lnTo>
                  <a:lnTo>
                    <a:pt x="14" y="0"/>
                  </a:lnTo>
                  <a:lnTo>
                    <a:pt x="0" y="8"/>
                  </a:lnTo>
                  <a:lnTo>
                    <a:pt x="0" y="113"/>
                  </a:lnTo>
                  <a:close/>
                </a:path>
              </a:pathLst>
            </a:custGeom>
            <a:solidFill>
              <a:srgbClr val="DE93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3" name="Freeform 298"/>
            <p:cNvSpPr>
              <a:spLocks/>
            </p:cNvSpPr>
            <p:nvPr/>
          </p:nvSpPr>
          <p:spPr bwMode="auto">
            <a:xfrm>
              <a:off x="1498" y="1648"/>
              <a:ext cx="70" cy="141"/>
            </a:xfrm>
            <a:custGeom>
              <a:avLst/>
              <a:gdLst>
                <a:gd name="T0" fmla="*/ 0 w 43"/>
                <a:gd name="T1" fmla="*/ 64 h 86"/>
                <a:gd name="T2" fmla="*/ 0 w 43"/>
                <a:gd name="T3" fmla="*/ 64 h 86"/>
                <a:gd name="T4" fmla="*/ 41 w 43"/>
                <a:gd name="T5" fmla="*/ 86 h 86"/>
                <a:gd name="T6" fmla="*/ 43 w 43"/>
                <a:gd name="T7" fmla="*/ 84 h 86"/>
                <a:gd name="T8" fmla="*/ 43 w 43"/>
                <a:gd name="T9" fmla="*/ 23 h 86"/>
                <a:gd name="T10" fmla="*/ 41 w 43"/>
                <a:gd name="T11" fmla="*/ 20 h 86"/>
                <a:gd name="T12" fmla="*/ 1 w 43"/>
                <a:gd name="T13" fmla="*/ 0 h 86"/>
                <a:gd name="T14" fmla="*/ 0 w 43"/>
                <a:gd name="T15" fmla="*/ 1 h 86"/>
                <a:gd name="T16" fmla="*/ 0 w 43"/>
                <a:gd name="T17" fmla="*/ 6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6">
                  <a:moveTo>
                    <a:pt x="0" y="64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41" y="86"/>
                    <a:pt x="41" y="86"/>
                    <a:pt x="41" y="86"/>
                  </a:cubicBezTo>
                  <a:cubicBezTo>
                    <a:pt x="42" y="86"/>
                    <a:pt x="43" y="85"/>
                    <a:pt x="43" y="84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2"/>
                    <a:pt x="42" y="21"/>
                    <a:pt x="41" y="2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lnTo>
                    <a:pt x="0" y="64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4" name="Freeform 299"/>
            <p:cNvSpPr>
              <a:spLocks/>
            </p:cNvSpPr>
            <p:nvPr/>
          </p:nvSpPr>
          <p:spPr bwMode="auto">
            <a:xfrm>
              <a:off x="1496" y="1650"/>
              <a:ext cx="71" cy="139"/>
            </a:xfrm>
            <a:custGeom>
              <a:avLst/>
              <a:gdLst>
                <a:gd name="T0" fmla="*/ 1 w 43"/>
                <a:gd name="T1" fmla="*/ 64 h 85"/>
                <a:gd name="T2" fmla="*/ 41 w 43"/>
                <a:gd name="T3" fmla="*/ 84 h 85"/>
                <a:gd name="T4" fmla="*/ 43 w 43"/>
                <a:gd name="T5" fmla="*/ 83 h 85"/>
                <a:gd name="T6" fmla="*/ 43 w 43"/>
                <a:gd name="T7" fmla="*/ 22 h 85"/>
                <a:gd name="T8" fmla="*/ 42 w 43"/>
                <a:gd name="T9" fmla="*/ 20 h 85"/>
                <a:gd name="T10" fmla="*/ 2 w 43"/>
                <a:gd name="T11" fmla="*/ 0 h 85"/>
                <a:gd name="T12" fmla="*/ 1 w 43"/>
                <a:gd name="T13" fmla="*/ 1 h 85"/>
                <a:gd name="T14" fmla="*/ 0 w 43"/>
                <a:gd name="T15" fmla="*/ 63 h 85"/>
                <a:gd name="T16" fmla="*/ 1 w 43"/>
                <a:gd name="T17" fmla="*/ 6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1" y="64"/>
                  </a:moveTo>
                  <a:cubicBezTo>
                    <a:pt x="41" y="84"/>
                    <a:pt x="41" y="84"/>
                    <a:pt x="41" y="84"/>
                  </a:cubicBezTo>
                  <a:cubicBezTo>
                    <a:pt x="42" y="85"/>
                    <a:pt x="43" y="84"/>
                    <a:pt x="43" y="83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3" y="21"/>
                    <a:pt x="43" y="20"/>
                    <a:pt x="42" y="2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4"/>
                    <a:pt x="1" y="64"/>
                    <a:pt x="1" y="64"/>
                  </a:cubicBez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5" name="Freeform 300"/>
            <p:cNvSpPr>
              <a:spLocks/>
            </p:cNvSpPr>
            <p:nvPr/>
          </p:nvSpPr>
          <p:spPr bwMode="auto">
            <a:xfrm>
              <a:off x="1483" y="1653"/>
              <a:ext cx="82" cy="41"/>
            </a:xfrm>
            <a:custGeom>
              <a:avLst/>
              <a:gdLst>
                <a:gd name="T0" fmla="*/ 0 w 82"/>
                <a:gd name="T1" fmla="*/ 8 h 41"/>
                <a:gd name="T2" fmla="*/ 66 w 82"/>
                <a:gd name="T3" fmla="*/ 41 h 41"/>
                <a:gd name="T4" fmla="*/ 82 w 82"/>
                <a:gd name="T5" fmla="*/ 33 h 41"/>
                <a:gd name="T6" fmla="*/ 17 w 82"/>
                <a:gd name="T7" fmla="*/ 0 h 41"/>
                <a:gd name="T8" fmla="*/ 0 w 82"/>
                <a:gd name="T9" fmla="*/ 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41">
                  <a:moveTo>
                    <a:pt x="0" y="8"/>
                  </a:moveTo>
                  <a:lnTo>
                    <a:pt x="66" y="41"/>
                  </a:lnTo>
                  <a:lnTo>
                    <a:pt x="82" y="33"/>
                  </a:lnTo>
                  <a:lnTo>
                    <a:pt x="17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6" name="Freeform 301"/>
            <p:cNvSpPr>
              <a:spLocks/>
            </p:cNvSpPr>
            <p:nvPr/>
          </p:nvSpPr>
          <p:spPr bwMode="auto">
            <a:xfrm>
              <a:off x="1549" y="1686"/>
              <a:ext cx="16" cy="108"/>
            </a:xfrm>
            <a:custGeom>
              <a:avLst/>
              <a:gdLst>
                <a:gd name="T0" fmla="*/ 0 w 10"/>
                <a:gd name="T1" fmla="*/ 66 h 66"/>
                <a:gd name="T2" fmla="*/ 6 w 10"/>
                <a:gd name="T3" fmla="*/ 62 h 66"/>
                <a:gd name="T4" fmla="*/ 10 w 10"/>
                <a:gd name="T5" fmla="*/ 61 h 66"/>
                <a:gd name="T6" fmla="*/ 10 w 10"/>
                <a:gd name="T7" fmla="*/ 0 h 66"/>
                <a:gd name="T8" fmla="*/ 4 w 10"/>
                <a:gd name="T9" fmla="*/ 2 h 66"/>
                <a:gd name="T10" fmla="*/ 0 w 10"/>
                <a:gd name="T11" fmla="*/ 5 h 66"/>
                <a:gd name="T12" fmla="*/ 0 w 10"/>
                <a:gd name="T13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66">
                  <a:moveTo>
                    <a:pt x="0" y="66"/>
                  </a:moveTo>
                  <a:cubicBezTo>
                    <a:pt x="0" y="66"/>
                    <a:pt x="2" y="64"/>
                    <a:pt x="6" y="62"/>
                  </a:cubicBezTo>
                  <a:cubicBezTo>
                    <a:pt x="8" y="61"/>
                    <a:pt x="10" y="61"/>
                    <a:pt x="10" y="6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8" y="0"/>
                    <a:pt x="4" y="2"/>
                  </a:cubicBezTo>
                  <a:cubicBezTo>
                    <a:pt x="1" y="3"/>
                    <a:pt x="0" y="5"/>
                    <a:pt x="0" y="5"/>
                  </a:cubicBezTo>
                  <a:lnTo>
                    <a:pt x="0" y="66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7" name="Freeform 302"/>
            <p:cNvSpPr>
              <a:spLocks/>
            </p:cNvSpPr>
            <p:nvPr/>
          </p:nvSpPr>
          <p:spPr bwMode="auto">
            <a:xfrm>
              <a:off x="1482" y="1658"/>
              <a:ext cx="70" cy="141"/>
            </a:xfrm>
            <a:custGeom>
              <a:avLst/>
              <a:gdLst>
                <a:gd name="T0" fmla="*/ 1 w 43"/>
                <a:gd name="T1" fmla="*/ 65 h 86"/>
                <a:gd name="T2" fmla="*/ 40 w 43"/>
                <a:gd name="T3" fmla="*/ 85 h 86"/>
                <a:gd name="T4" fmla="*/ 43 w 43"/>
                <a:gd name="T5" fmla="*/ 83 h 86"/>
                <a:gd name="T6" fmla="*/ 43 w 43"/>
                <a:gd name="T7" fmla="*/ 22 h 86"/>
                <a:gd name="T8" fmla="*/ 43 w 43"/>
                <a:gd name="T9" fmla="*/ 21 h 86"/>
                <a:gd name="T10" fmla="*/ 1 w 43"/>
                <a:gd name="T11" fmla="*/ 0 h 86"/>
                <a:gd name="T12" fmla="*/ 0 w 43"/>
                <a:gd name="T13" fmla="*/ 1 h 86"/>
                <a:gd name="T14" fmla="*/ 0 w 43"/>
                <a:gd name="T15" fmla="*/ 63 h 86"/>
                <a:gd name="T16" fmla="*/ 1 w 43"/>
                <a:gd name="T17" fmla="*/ 6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6">
                  <a:moveTo>
                    <a:pt x="1" y="65"/>
                  </a:moveTo>
                  <a:cubicBezTo>
                    <a:pt x="40" y="85"/>
                    <a:pt x="40" y="85"/>
                    <a:pt x="40" y="85"/>
                  </a:cubicBezTo>
                  <a:cubicBezTo>
                    <a:pt x="41" y="86"/>
                    <a:pt x="43" y="84"/>
                    <a:pt x="43" y="83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4"/>
                    <a:pt x="0" y="64"/>
                    <a:pt x="1" y="65"/>
                  </a:cubicBez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8" name="Freeform 303"/>
            <p:cNvSpPr>
              <a:spLocks/>
            </p:cNvSpPr>
            <p:nvPr/>
          </p:nvSpPr>
          <p:spPr bwMode="auto">
            <a:xfrm>
              <a:off x="1480" y="1660"/>
              <a:ext cx="70" cy="139"/>
            </a:xfrm>
            <a:custGeom>
              <a:avLst/>
              <a:gdLst>
                <a:gd name="T0" fmla="*/ 1 w 43"/>
                <a:gd name="T1" fmla="*/ 64 h 85"/>
                <a:gd name="T2" fmla="*/ 42 w 43"/>
                <a:gd name="T3" fmla="*/ 85 h 85"/>
                <a:gd name="T4" fmla="*/ 43 w 43"/>
                <a:gd name="T5" fmla="*/ 84 h 85"/>
                <a:gd name="T6" fmla="*/ 43 w 43"/>
                <a:gd name="T7" fmla="*/ 21 h 85"/>
                <a:gd name="T8" fmla="*/ 43 w 43"/>
                <a:gd name="T9" fmla="*/ 21 h 85"/>
                <a:gd name="T10" fmla="*/ 2 w 43"/>
                <a:gd name="T11" fmla="*/ 0 h 85"/>
                <a:gd name="T12" fmla="*/ 1 w 43"/>
                <a:gd name="T13" fmla="*/ 0 h 85"/>
                <a:gd name="T14" fmla="*/ 0 w 43"/>
                <a:gd name="T15" fmla="*/ 63 h 85"/>
                <a:gd name="T16" fmla="*/ 1 w 43"/>
                <a:gd name="T17" fmla="*/ 6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1" y="64"/>
                  </a:moveTo>
                  <a:cubicBezTo>
                    <a:pt x="42" y="85"/>
                    <a:pt x="42" y="85"/>
                    <a:pt x="42" y="85"/>
                  </a:cubicBezTo>
                  <a:cubicBezTo>
                    <a:pt x="43" y="85"/>
                    <a:pt x="43" y="84"/>
                    <a:pt x="43" y="84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1" y="64"/>
                    <a:pt x="1" y="64"/>
                  </a:cubicBez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9" name="Freeform 304"/>
            <p:cNvSpPr>
              <a:spLocks/>
            </p:cNvSpPr>
            <p:nvPr/>
          </p:nvSpPr>
          <p:spPr bwMode="auto">
            <a:xfrm>
              <a:off x="1550" y="1684"/>
              <a:ext cx="17" cy="113"/>
            </a:xfrm>
            <a:custGeom>
              <a:avLst/>
              <a:gdLst>
                <a:gd name="T0" fmla="*/ 0 w 10"/>
                <a:gd name="T1" fmla="*/ 69 h 69"/>
                <a:gd name="T2" fmla="*/ 1 w 10"/>
                <a:gd name="T3" fmla="*/ 69 h 69"/>
                <a:gd name="T4" fmla="*/ 1 w 10"/>
                <a:gd name="T5" fmla="*/ 69 h 69"/>
                <a:gd name="T6" fmla="*/ 10 w 10"/>
                <a:gd name="T7" fmla="*/ 64 h 69"/>
                <a:gd name="T8" fmla="*/ 10 w 10"/>
                <a:gd name="T9" fmla="*/ 0 h 69"/>
                <a:gd name="T10" fmla="*/ 0 w 10"/>
                <a:gd name="T11" fmla="*/ 5 h 69"/>
                <a:gd name="T12" fmla="*/ 0 w 10"/>
                <a:gd name="T1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69">
                  <a:moveTo>
                    <a:pt x="0" y="69"/>
                  </a:moveTo>
                  <a:cubicBezTo>
                    <a:pt x="0" y="69"/>
                    <a:pt x="0" y="69"/>
                    <a:pt x="1" y="6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0" y="69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0" name="Freeform 305"/>
            <p:cNvSpPr>
              <a:spLocks/>
            </p:cNvSpPr>
            <p:nvPr/>
          </p:nvSpPr>
          <p:spPr bwMode="auto">
            <a:xfrm>
              <a:off x="1552" y="1686"/>
              <a:ext cx="16" cy="111"/>
            </a:xfrm>
            <a:custGeom>
              <a:avLst/>
              <a:gdLst>
                <a:gd name="T0" fmla="*/ 0 w 16"/>
                <a:gd name="T1" fmla="*/ 111 h 111"/>
                <a:gd name="T2" fmla="*/ 16 w 16"/>
                <a:gd name="T3" fmla="*/ 103 h 111"/>
                <a:gd name="T4" fmla="*/ 16 w 16"/>
                <a:gd name="T5" fmla="*/ 0 h 111"/>
                <a:gd name="T6" fmla="*/ 0 w 16"/>
                <a:gd name="T7" fmla="*/ 6 h 111"/>
                <a:gd name="T8" fmla="*/ 0 w 16"/>
                <a:gd name="T9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11">
                  <a:moveTo>
                    <a:pt x="0" y="111"/>
                  </a:moveTo>
                  <a:lnTo>
                    <a:pt x="16" y="103"/>
                  </a:lnTo>
                  <a:lnTo>
                    <a:pt x="16" y="0"/>
                  </a:lnTo>
                  <a:lnTo>
                    <a:pt x="0" y="6"/>
                  </a:lnTo>
                  <a:lnTo>
                    <a:pt x="0" y="111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1" name="Freeform 306"/>
            <p:cNvSpPr>
              <a:spLocks/>
            </p:cNvSpPr>
            <p:nvPr/>
          </p:nvSpPr>
          <p:spPr bwMode="auto">
            <a:xfrm>
              <a:off x="1410" y="1732"/>
              <a:ext cx="55" cy="113"/>
            </a:xfrm>
            <a:custGeom>
              <a:avLst/>
              <a:gdLst>
                <a:gd name="T0" fmla="*/ 0 w 34"/>
                <a:gd name="T1" fmla="*/ 51 h 69"/>
                <a:gd name="T2" fmla="*/ 0 w 34"/>
                <a:gd name="T3" fmla="*/ 52 h 69"/>
                <a:gd name="T4" fmla="*/ 32 w 34"/>
                <a:gd name="T5" fmla="*/ 68 h 69"/>
                <a:gd name="T6" fmla="*/ 34 w 34"/>
                <a:gd name="T7" fmla="*/ 67 h 69"/>
                <a:gd name="T8" fmla="*/ 34 w 34"/>
                <a:gd name="T9" fmla="*/ 19 h 69"/>
                <a:gd name="T10" fmla="*/ 32 w 34"/>
                <a:gd name="T11" fmla="*/ 17 h 69"/>
                <a:gd name="T12" fmla="*/ 0 w 34"/>
                <a:gd name="T13" fmla="*/ 1 h 69"/>
                <a:gd name="T14" fmla="*/ 0 w 34"/>
                <a:gd name="T15" fmla="*/ 1 h 69"/>
                <a:gd name="T16" fmla="*/ 0 w 34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9">
                  <a:moveTo>
                    <a:pt x="0" y="51"/>
                  </a:moveTo>
                  <a:cubicBezTo>
                    <a:pt x="0" y="51"/>
                    <a:pt x="0" y="52"/>
                    <a:pt x="0" y="52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3" y="69"/>
                    <a:pt x="34" y="68"/>
                    <a:pt x="34" y="67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8"/>
                    <a:pt x="33" y="17"/>
                    <a:pt x="32" y="17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1"/>
                    <a:pt x="0" y="1"/>
                  </a:cubicBezTo>
                  <a:lnTo>
                    <a:pt x="0" y="5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2" name="Freeform 307"/>
            <p:cNvSpPr>
              <a:spLocks/>
            </p:cNvSpPr>
            <p:nvPr/>
          </p:nvSpPr>
          <p:spPr bwMode="auto">
            <a:xfrm>
              <a:off x="1408" y="1733"/>
              <a:ext cx="56" cy="110"/>
            </a:xfrm>
            <a:custGeom>
              <a:avLst/>
              <a:gdLst>
                <a:gd name="T0" fmla="*/ 0 w 34"/>
                <a:gd name="T1" fmla="*/ 51 h 67"/>
                <a:gd name="T2" fmla="*/ 32 w 34"/>
                <a:gd name="T3" fmla="*/ 67 h 67"/>
                <a:gd name="T4" fmla="*/ 34 w 34"/>
                <a:gd name="T5" fmla="*/ 66 h 67"/>
                <a:gd name="T6" fmla="*/ 34 w 34"/>
                <a:gd name="T7" fmla="*/ 18 h 67"/>
                <a:gd name="T8" fmla="*/ 33 w 34"/>
                <a:gd name="T9" fmla="*/ 16 h 67"/>
                <a:gd name="T10" fmla="*/ 1 w 34"/>
                <a:gd name="T11" fmla="*/ 0 h 67"/>
                <a:gd name="T12" fmla="*/ 1 w 34"/>
                <a:gd name="T13" fmla="*/ 1 h 67"/>
                <a:gd name="T14" fmla="*/ 0 w 34"/>
                <a:gd name="T15" fmla="*/ 50 h 67"/>
                <a:gd name="T16" fmla="*/ 0 w 34"/>
                <a:gd name="T17" fmla="*/ 5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7">
                  <a:moveTo>
                    <a:pt x="0" y="51"/>
                  </a:moveTo>
                  <a:cubicBezTo>
                    <a:pt x="32" y="67"/>
                    <a:pt x="32" y="67"/>
                    <a:pt x="32" y="67"/>
                  </a:cubicBezTo>
                  <a:cubicBezTo>
                    <a:pt x="33" y="67"/>
                    <a:pt x="34" y="67"/>
                    <a:pt x="34" y="66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7"/>
                    <a:pt x="34" y="16"/>
                    <a:pt x="33" y="1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1"/>
                    <a:pt x="0" y="51"/>
                    <a:pt x="0" y="5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3" name="Freeform 308"/>
            <p:cNvSpPr>
              <a:spLocks/>
            </p:cNvSpPr>
            <p:nvPr/>
          </p:nvSpPr>
          <p:spPr bwMode="auto">
            <a:xfrm>
              <a:off x="1397" y="1737"/>
              <a:ext cx="65" cy="31"/>
            </a:xfrm>
            <a:custGeom>
              <a:avLst/>
              <a:gdLst>
                <a:gd name="T0" fmla="*/ 0 w 65"/>
                <a:gd name="T1" fmla="*/ 4 h 31"/>
                <a:gd name="T2" fmla="*/ 52 w 65"/>
                <a:gd name="T3" fmla="*/ 31 h 31"/>
                <a:gd name="T4" fmla="*/ 65 w 65"/>
                <a:gd name="T5" fmla="*/ 26 h 31"/>
                <a:gd name="T6" fmla="*/ 13 w 65"/>
                <a:gd name="T7" fmla="*/ 0 h 31"/>
                <a:gd name="T8" fmla="*/ 0 w 65"/>
                <a:gd name="T9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31">
                  <a:moveTo>
                    <a:pt x="0" y="4"/>
                  </a:moveTo>
                  <a:lnTo>
                    <a:pt x="52" y="31"/>
                  </a:lnTo>
                  <a:lnTo>
                    <a:pt x="65" y="26"/>
                  </a:lnTo>
                  <a:lnTo>
                    <a:pt x="13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4" name="Freeform 309"/>
            <p:cNvSpPr>
              <a:spLocks/>
            </p:cNvSpPr>
            <p:nvPr/>
          </p:nvSpPr>
          <p:spPr bwMode="auto">
            <a:xfrm>
              <a:off x="1449" y="1763"/>
              <a:ext cx="13" cy="85"/>
            </a:xfrm>
            <a:custGeom>
              <a:avLst/>
              <a:gdLst>
                <a:gd name="T0" fmla="*/ 0 w 8"/>
                <a:gd name="T1" fmla="*/ 52 h 52"/>
                <a:gd name="T2" fmla="*/ 5 w 8"/>
                <a:gd name="T3" fmla="*/ 49 h 52"/>
                <a:gd name="T4" fmla="*/ 8 w 8"/>
                <a:gd name="T5" fmla="*/ 49 h 52"/>
                <a:gd name="T6" fmla="*/ 8 w 8"/>
                <a:gd name="T7" fmla="*/ 0 h 52"/>
                <a:gd name="T8" fmla="*/ 3 w 8"/>
                <a:gd name="T9" fmla="*/ 1 h 52"/>
                <a:gd name="T10" fmla="*/ 0 w 8"/>
                <a:gd name="T11" fmla="*/ 3 h 52"/>
                <a:gd name="T12" fmla="*/ 0 w 8"/>
                <a:gd name="T13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2">
                  <a:moveTo>
                    <a:pt x="0" y="52"/>
                  </a:moveTo>
                  <a:cubicBezTo>
                    <a:pt x="0" y="52"/>
                    <a:pt x="1" y="50"/>
                    <a:pt x="5" y="49"/>
                  </a:cubicBezTo>
                  <a:cubicBezTo>
                    <a:pt x="7" y="48"/>
                    <a:pt x="8" y="49"/>
                    <a:pt x="8" y="4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3" y="1"/>
                  </a:cubicBezTo>
                  <a:cubicBezTo>
                    <a:pt x="1" y="2"/>
                    <a:pt x="0" y="3"/>
                    <a:pt x="0" y="3"/>
                  </a:cubicBezTo>
                  <a:lnTo>
                    <a:pt x="0" y="52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5" name="Freeform 310"/>
            <p:cNvSpPr>
              <a:spLocks/>
            </p:cNvSpPr>
            <p:nvPr/>
          </p:nvSpPr>
          <p:spPr bwMode="auto">
            <a:xfrm>
              <a:off x="1397" y="1740"/>
              <a:ext cx="55" cy="111"/>
            </a:xfrm>
            <a:custGeom>
              <a:avLst/>
              <a:gdLst>
                <a:gd name="T0" fmla="*/ 0 w 34"/>
                <a:gd name="T1" fmla="*/ 52 h 68"/>
                <a:gd name="T2" fmla="*/ 32 w 34"/>
                <a:gd name="T3" fmla="*/ 68 h 68"/>
                <a:gd name="T4" fmla="*/ 34 w 34"/>
                <a:gd name="T5" fmla="*/ 66 h 68"/>
                <a:gd name="T6" fmla="*/ 34 w 34"/>
                <a:gd name="T7" fmla="*/ 17 h 68"/>
                <a:gd name="T8" fmla="*/ 33 w 34"/>
                <a:gd name="T9" fmla="*/ 17 h 68"/>
                <a:gd name="T10" fmla="*/ 0 w 34"/>
                <a:gd name="T11" fmla="*/ 0 h 68"/>
                <a:gd name="T12" fmla="*/ 0 w 34"/>
                <a:gd name="T13" fmla="*/ 1 h 68"/>
                <a:gd name="T14" fmla="*/ 0 w 34"/>
                <a:gd name="T15" fmla="*/ 50 h 68"/>
                <a:gd name="T16" fmla="*/ 0 w 34"/>
                <a:gd name="T17" fmla="*/ 5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8">
                  <a:moveTo>
                    <a:pt x="0" y="52"/>
                  </a:moveTo>
                  <a:cubicBezTo>
                    <a:pt x="32" y="68"/>
                    <a:pt x="32" y="68"/>
                    <a:pt x="32" y="68"/>
                  </a:cubicBezTo>
                  <a:cubicBezTo>
                    <a:pt x="33" y="68"/>
                    <a:pt x="34" y="67"/>
                    <a:pt x="34" y="66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7"/>
                    <a:pt x="34" y="17"/>
                    <a:pt x="33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1"/>
                    <a:pt x="0" y="51"/>
                    <a:pt x="0" y="5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6" name="Freeform 311"/>
            <p:cNvSpPr>
              <a:spLocks/>
            </p:cNvSpPr>
            <p:nvPr/>
          </p:nvSpPr>
          <p:spPr bwMode="auto">
            <a:xfrm>
              <a:off x="1395" y="1741"/>
              <a:ext cx="56" cy="110"/>
            </a:xfrm>
            <a:custGeom>
              <a:avLst/>
              <a:gdLst>
                <a:gd name="T0" fmla="*/ 0 w 34"/>
                <a:gd name="T1" fmla="*/ 51 h 67"/>
                <a:gd name="T2" fmla="*/ 33 w 34"/>
                <a:gd name="T3" fmla="*/ 67 h 67"/>
                <a:gd name="T4" fmla="*/ 34 w 34"/>
                <a:gd name="T5" fmla="*/ 67 h 67"/>
                <a:gd name="T6" fmla="*/ 34 w 34"/>
                <a:gd name="T7" fmla="*/ 17 h 67"/>
                <a:gd name="T8" fmla="*/ 34 w 34"/>
                <a:gd name="T9" fmla="*/ 16 h 67"/>
                <a:gd name="T10" fmla="*/ 1 w 34"/>
                <a:gd name="T11" fmla="*/ 0 h 67"/>
                <a:gd name="T12" fmla="*/ 1 w 34"/>
                <a:gd name="T13" fmla="*/ 0 h 67"/>
                <a:gd name="T14" fmla="*/ 0 w 34"/>
                <a:gd name="T15" fmla="*/ 50 h 67"/>
                <a:gd name="T16" fmla="*/ 0 w 34"/>
                <a:gd name="T17" fmla="*/ 5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7">
                  <a:moveTo>
                    <a:pt x="0" y="51"/>
                  </a:moveTo>
                  <a:cubicBezTo>
                    <a:pt x="33" y="67"/>
                    <a:pt x="33" y="67"/>
                    <a:pt x="33" y="67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7"/>
                    <a:pt x="34" y="16"/>
                    <a:pt x="34" y="1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0"/>
                    <a:pt x="0" y="51"/>
                    <a:pt x="0" y="5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7" name="Freeform 312"/>
            <p:cNvSpPr>
              <a:spLocks/>
            </p:cNvSpPr>
            <p:nvPr/>
          </p:nvSpPr>
          <p:spPr bwMode="auto">
            <a:xfrm>
              <a:off x="1451" y="1761"/>
              <a:ext cx="13" cy="90"/>
            </a:xfrm>
            <a:custGeom>
              <a:avLst/>
              <a:gdLst>
                <a:gd name="T0" fmla="*/ 0 w 8"/>
                <a:gd name="T1" fmla="*/ 55 h 55"/>
                <a:gd name="T2" fmla="*/ 1 w 8"/>
                <a:gd name="T3" fmla="*/ 55 h 55"/>
                <a:gd name="T4" fmla="*/ 1 w 8"/>
                <a:gd name="T5" fmla="*/ 55 h 55"/>
                <a:gd name="T6" fmla="*/ 8 w 8"/>
                <a:gd name="T7" fmla="*/ 51 h 55"/>
                <a:gd name="T8" fmla="*/ 8 w 8"/>
                <a:gd name="T9" fmla="*/ 0 h 55"/>
                <a:gd name="T10" fmla="*/ 0 w 8"/>
                <a:gd name="T11" fmla="*/ 4 h 55"/>
                <a:gd name="T12" fmla="*/ 0 w 8"/>
                <a:gd name="T1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5">
                  <a:moveTo>
                    <a:pt x="0" y="55"/>
                  </a:moveTo>
                  <a:cubicBezTo>
                    <a:pt x="0" y="55"/>
                    <a:pt x="0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0" y="55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8" name="Freeform 313"/>
            <p:cNvSpPr>
              <a:spLocks/>
            </p:cNvSpPr>
            <p:nvPr/>
          </p:nvSpPr>
          <p:spPr bwMode="auto">
            <a:xfrm>
              <a:off x="1452" y="1761"/>
              <a:ext cx="13" cy="90"/>
            </a:xfrm>
            <a:custGeom>
              <a:avLst/>
              <a:gdLst>
                <a:gd name="T0" fmla="*/ 0 w 13"/>
                <a:gd name="T1" fmla="*/ 90 h 90"/>
                <a:gd name="T2" fmla="*/ 13 w 13"/>
                <a:gd name="T3" fmla="*/ 84 h 90"/>
                <a:gd name="T4" fmla="*/ 13 w 13"/>
                <a:gd name="T5" fmla="*/ 0 h 90"/>
                <a:gd name="T6" fmla="*/ 0 w 13"/>
                <a:gd name="T7" fmla="*/ 7 h 90"/>
                <a:gd name="T8" fmla="*/ 0 w 1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90">
                  <a:moveTo>
                    <a:pt x="0" y="90"/>
                  </a:moveTo>
                  <a:lnTo>
                    <a:pt x="13" y="84"/>
                  </a:lnTo>
                  <a:lnTo>
                    <a:pt x="13" y="0"/>
                  </a:lnTo>
                  <a:lnTo>
                    <a:pt x="0" y="7"/>
                  </a:lnTo>
                  <a:lnTo>
                    <a:pt x="0" y="9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9" name="Freeform 314"/>
            <p:cNvSpPr>
              <a:spLocks/>
            </p:cNvSpPr>
            <p:nvPr/>
          </p:nvSpPr>
          <p:spPr bwMode="auto">
            <a:xfrm>
              <a:off x="1369" y="1714"/>
              <a:ext cx="70" cy="140"/>
            </a:xfrm>
            <a:custGeom>
              <a:avLst/>
              <a:gdLst>
                <a:gd name="T0" fmla="*/ 0 w 43"/>
                <a:gd name="T1" fmla="*/ 64 h 86"/>
                <a:gd name="T2" fmla="*/ 0 w 43"/>
                <a:gd name="T3" fmla="*/ 64 h 86"/>
                <a:gd name="T4" fmla="*/ 41 w 43"/>
                <a:gd name="T5" fmla="*/ 85 h 86"/>
                <a:gd name="T6" fmla="*/ 43 w 43"/>
                <a:gd name="T7" fmla="*/ 84 h 86"/>
                <a:gd name="T8" fmla="*/ 43 w 43"/>
                <a:gd name="T9" fmla="*/ 23 h 86"/>
                <a:gd name="T10" fmla="*/ 41 w 43"/>
                <a:gd name="T11" fmla="*/ 20 h 86"/>
                <a:gd name="T12" fmla="*/ 1 w 43"/>
                <a:gd name="T13" fmla="*/ 0 h 86"/>
                <a:gd name="T14" fmla="*/ 0 w 43"/>
                <a:gd name="T15" fmla="*/ 1 h 86"/>
                <a:gd name="T16" fmla="*/ 0 w 43"/>
                <a:gd name="T17" fmla="*/ 6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6">
                  <a:moveTo>
                    <a:pt x="0" y="64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1" y="86"/>
                    <a:pt x="43" y="85"/>
                    <a:pt x="43" y="84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2"/>
                    <a:pt x="42" y="21"/>
                    <a:pt x="41" y="2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lnTo>
                    <a:pt x="0" y="64"/>
                  </a:lnTo>
                  <a:close/>
                </a:path>
              </a:pathLst>
            </a:custGeom>
            <a:solidFill>
              <a:srgbClr val="4A88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0" name="Freeform 315"/>
            <p:cNvSpPr>
              <a:spLocks/>
            </p:cNvSpPr>
            <p:nvPr/>
          </p:nvSpPr>
          <p:spPr bwMode="auto">
            <a:xfrm>
              <a:off x="1367" y="1714"/>
              <a:ext cx="71" cy="139"/>
            </a:xfrm>
            <a:custGeom>
              <a:avLst/>
              <a:gdLst>
                <a:gd name="T0" fmla="*/ 1 w 43"/>
                <a:gd name="T1" fmla="*/ 65 h 85"/>
                <a:gd name="T2" fmla="*/ 41 w 43"/>
                <a:gd name="T3" fmla="*/ 85 h 85"/>
                <a:gd name="T4" fmla="*/ 43 w 43"/>
                <a:gd name="T5" fmla="*/ 83 h 85"/>
                <a:gd name="T6" fmla="*/ 43 w 43"/>
                <a:gd name="T7" fmla="*/ 23 h 85"/>
                <a:gd name="T8" fmla="*/ 42 w 43"/>
                <a:gd name="T9" fmla="*/ 21 h 85"/>
                <a:gd name="T10" fmla="*/ 1 w 43"/>
                <a:gd name="T11" fmla="*/ 1 h 85"/>
                <a:gd name="T12" fmla="*/ 1 w 43"/>
                <a:gd name="T13" fmla="*/ 2 h 85"/>
                <a:gd name="T14" fmla="*/ 0 w 43"/>
                <a:gd name="T15" fmla="*/ 64 h 85"/>
                <a:gd name="T16" fmla="*/ 1 w 43"/>
                <a:gd name="T17" fmla="*/ 6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1" y="65"/>
                  </a:moveTo>
                  <a:cubicBezTo>
                    <a:pt x="41" y="85"/>
                    <a:pt x="41" y="85"/>
                    <a:pt x="41" y="85"/>
                  </a:cubicBezTo>
                  <a:cubicBezTo>
                    <a:pt x="42" y="85"/>
                    <a:pt x="43" y="85"/>
                    <a:pt x="43" y="8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2"/>
                    <a:pt x="42" y="21"/>
                    <a:pt x="42" y="2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1"/>
                    <a:pt x="1" y="2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0" y="65"/>
                    <a:pt x="1" y="65"/>
                  </a:cubicBezTo>
                  <a:close/>
                </a:path>
              </a:pathLst>
            </a:custGeom>
            <a:solidFill>
              <a:srgbClr val="4E81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1" name="Freeform 316"/>
            <p:cNvSpPr>
              <a:spLocks/>
            </p:cNvSpPr>
            <p:nvPr/>
          </p:nvSpPr>
          <p:spPr bwMode="auto">
            <a:xfrm>
              <a:off x="1354" y="1719"/>
              <a:ext cx="80" cy="39"/>
            </a:xfrm>
            <a:custGeom>
              <a:avLst/>
              <a:gdLst>
                <a:gd name="T0" fmla="*/ 0 w 80"/>
                <a:gd name="T1" fmla="*/ 6 h 39"/>
                <a:gd name="T2" fmla="*/ 66 w 80"/>
                <a:gd name="T3" fmla="*/ 39 h 39"/>
                <a:gd name="T4" fmla="*/ 80 w 80"/>
                <a:gd name="T5" fmla="*/ 32 h 39"/>
                <a:gd name="T6" fmla="*/ 15 w 80"/>
                <a:gd name="T7" fmla="*/ 0 h 39"/>
                <a:gd name="T8" fmla="*/ 0 w 80"/>
                <a:gd name="T9" fmla="*/ 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39">
                  <a:moveTo>
                    <a:pt x="0" y="6"/>
                  </a:moveTo>
                  <a:lnTo>
                    <a:pt x="66" y="39"/>
                  </a:lnTo>
                  <a:lnTo>
                    <a:pt x="80" y="32"/>
                  </a:lnTo>
                  <a:lnTo>
                    <a:pt x="15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2" name="Freeform 317"/>
            <p:cNvSpPr>
              <a:spLocks/>
            </p:cNvSpPr>
            <p:nvPr/>
          </p:nvSpPr>
          <p:spPr bwMode="auto">
            <a:xfrm>
              <a:off x="1420" y="1751"/>
              <a:ext cx="14" cy="108"/>
            </a:xfrm>
            <a:custGeom>
              <a:avLst/>
              <a:gdLst>
                <a:gd name="T0" fmla="*/ 0 w 9"/>
                <a:gd name="T1" fmla="*/ 66 h 66"/>
                <a:gd name="T2" fmla="*/ 6 w 9"/>
                <a:gd name="T3" fmla="*/ 62 h 66"/>
                <a:gd name="T4" fmla="*/ 9 w 9"/>
                <a:gd name="T5" fmla="*/ 61 h 66"/>
                <a:gd name="T6" fmla="*/ 9 w 9"/>
                <a:gd name="T7" fmla="*/ 0 h 66"/>
                <a:gd name="T8" fmla="*/ 4 w 9"/>
                <a:gd name="T9" fmla="*/ 2 h 66"/>
                <a:gd name="T10" fmla="*/ 0 w 9"/>
                <a:gd name="T11" fmla="*/ 4 h 66"/>
                <a:gd name="T12" fmla="*/ 0 w 9"/>
                <a:gd name="T13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6">
                  <a:moveTo>
                    <a:pt x="0" y="66"/>
                  </a:moveTo>
                  <a:cubicBezTo>
                    <a:pt x="0" y="66"/>
                    <a:pt x="1" y="64"/>
                    <a:pt x="6" y="62"/>
                  </a:cubicBezTo>
                  <a:cubicBezTo>
                    <a:pt x="8" y="60"/>
                    <a:pt x="9" y="61"/>
                    <a:pt x="9" y="6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7" y="0"/>
                    <a:pt x="4" y="2"/>
                  </a:cubicBezTo>
                  <a:cubicBezTo>
                    <a:pt x="1" y="3"/>
                    <a:pt x="0" y="4"/>
                    <a:pt x="0" y="4"/>
                  </a:cubicBezTo>
                  <a:lnTo>
                    <a:pt x="0" y="66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3" name="Freeform 318"/>
            <p:cNvSpPr>
              <a:spLocks/>
            </p:cNvSpPr>
            <p:nvPr/>
          </p:nvSpPr>
          <p:spPr bwMode="auto">
            <a:xfrm>
              <a:off x="1352" y="1723"/>
              <a:ext cx="71" cy="141"/>
            </a:xfrm>
            <a:custGeom>
              <a:avLst/>
              <a:gdLst>
                <a:gd name="T0" fmla="*/ 1 w 43"/>
                <a:gd name="T1" fmla="*/ 64 h 86"/>
                <a:gd name="T2" fmla="*/ 40 w 43"/>
                <a:gd name="T3" fmla="*/ 85 h 86"/>
                <a:gd name="T4" fmla="*/ 43 w 43"/>
                <a:gd name="T5" fmla="*/ 83 h 86"/>
                <a:gd name="T6" fmla="*/ 43 w 43"/>
                <a:gd name="T7" fmla="*/ 21 h 86"/>
                <a:gd name="T8" fmla="*/ 42 w 43"/>
                <a:gd name="T9" fmla="*/ 21 h 86"/>
                <a:gd name="T10" fmla="*/ 1 w 43"/>
                <a:gd name="T11" fmla="*/ 0 h 86"/>
                <a:gd name="T12" fmla="*/ 0 w 43"/>
                <a:gd name="T13" fmla="*/ 1 h 86"/>
                <a:gd name="T14" fmla="*/ 0 w 43"/>
                <a:gd name="T15" fmla="*/ 63 h 86"/>
                <a:gd name="T16" fmla="*/ 1 w 43"/>
                <a:gd name="T17" fmla="*/ 6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6">
                  <a:moveTo>
                    <a:pt x="1" y="64"/>
                  </a:moveTo>
                  <a:cubicBezTo>
                    <a:pt x="40" y="85"/>
                    <a:pt x="40" y="85"/>
                    <a:pt x="40" y="85"/>
                  </a:cubicBezTo>
                  <a:cubicBezTo>
                    <a:pt x="41" y="86"/>
                    <a:pt x="43" y="84"/>
                    <a:pt x="43" y="83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4"/>
                    <a:pt x="0" y="64"/>
                    <a:pt x="1" y="64"/>
                  </a:cubicBezTo>
                  <a:close/>
                </a:path>
              </a:pathLst>
            </a:custGeom>
            <a:solidFill>
              <a:srgbClr val="4E81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4" name="Freeform 319"/>
            <p:cNvSpPr>
              <a:spLocks/>
            </p:cNvSpPr>
            <p:nvPr/>
          </p:nvSpPr>
          <p:spPr bwMode="auto">
            <a:xfrm>
              <a:off x="1351" y="1723"/>
              <a:ext cx="70" cy="141"/>
            </a:xfrm>
            <a:custGeom>
              <a:avLst/>
              <a:gdLst>
                <a:gd name="T0" fmla="*/ 1 w 43"/>
                <a:gd name="T1" fmla="*/ 65 h 86"/>
                <a:gd name="T2" fmla="*/ 42 w 43"/>
                <a:gd name="T3" fmla="*/ 85 h 86"/>
                <a:gd name="T4" fmla="*/ 43 w 43"/>
                <a:gd name="T5" fmla="*/ 85 h 86"/>
                <a:gd name="T6" fmla="*/ 43 w 43"/>
                <a:gd name="T7" fmla="*/ 22 h 86"/>
                <a:gd name="T8" fmla="*/ 43 w 43"/>
                <a:gd name="T9" fmla="*/ 21 h 86"/>
                <a:gd name="T10" fmla="*/ 1 w 43"/>
                <a:gd name="T11" fmla="*/ 1 h 86"/>
                <a:gd name="T12" fmla="*/ 1 w 43"/>
                <a:gd name="T13" fmla="*/ 1 h 86"/>
                <a:gd name="T14" fmla="*/ 0 w 43"/>
                <a:gd name="T15" fmla="*/ 64 h 86"/>
                <a:gd name="T16" fmla="*/ 1 w 43"/>
                <a:gd name="T17" fmla="*/ 6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6">
                  <a:moveTo>
                    <a:pt x="1" y="65"/>
                  </a:moveTo>
                  <a:cubicBezTo>
                    <a:pt x="42" y="85"/>
                    <a:pt x="42" y="85"/>
                    <a:pt x="42" y="85"/>
                  </a:cubicBezTo>
                  <a:cubicBezTo>
                    <a:pt x="42" y="86"/>
                    <a:pt x="43" y="85"/>
                    <a:pt x="43" y="85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3" y="22"/>
                    <a:pt x="43" y="21"/>
                    <a:pt x="43" y="2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0" y="65"/>
                    <a:pt x="1" y="65"/>
                  </a:cubicBezTo>
                  <a:close/>
                </a:path>
              </a:pathLst>
            </a:custGeom>
            <a:solidFill>
              <a:srgbClr val="4A88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5" name="Freeform 320"/>
            <p:cNvSpPr>
              <a:spLocks/>
            </p:cNvSpPr>
            <p:nvPr/>
          </p:nvSpPr>
          <p:spPr bwMode="auto">
            <a:xfrm>
              <a:off x="1421" y="1750"/>
              <a:ext cx="15" cy="113"/>
            </a:xfrm>
            <a:custGeom>
              <a:avLst/>
              <a:gdLst>
                <a:gd name="T0" fmla="*/ 0 w 9"/>
                <a:gd name="T1" fmla="*/ 69 h 69"/>
                <a:gd name="T2" fmla="*/ 0 w 9"/>
                <a:gd name="T3" fmla="*/ 69 h 69"/>
                <a:gd name="T4" fmla="*/ 1 w 9"/>
                <a:gd name="T5" fmla="*/ 69 h 69"/>
                <a:gd name="T6" fmla="*/ 9 w 9"/>
                <a:gd name="T7" fmla="*/ 64 h 69"/>
                <a:gd name="T8" fmla="*/ 9 w 9"/>
                <a:gd name="T9" fmla="*/ 0 h 69"/>
                <a:gd name="T10" fmla="*/ 0 w 9"/>
                <a:gd name="T11" fmla="*/ 5 h 69"/>
                <a:gd name="T12" fmla="*/ 0 w 9"/>
                <a:gd name="T1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9">
                  <a:moveTo>
                    <a:pt x="0" y="69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0" y="69"/>
                  </a:lnTo>
                  <a:close/>
                </a:path>
              </a:pathLst>
            </a:custGeom>
            <a:solidFill>
              <a:srgbClr val="4E81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6" name="Freeform 321"/>
            <p:cNvSpPr>
              <a:spLocks/>
            </p:cNvSpPr>
            <p:nvPr/>
          </p:nvSpPr>
          <p:spPr bwMode="auto">
            <a:xfrm>
              <a:off x="1423" y="1750"/>
              <a:ext cx="16" cy="113"/>
            </a:xfrm>
            <a:custGeom>
              <a:avLst/>
              <a:gdLst>
                <a:gd name="T0" fmla="*/ 0 w 16"/>
                <a:gd name="T1" fmla="*/ 113 h 113"/>
                <a:gd name="T2" fmla="*/ 16 w 16"/>
                <a:gd name="T3" fmla="*/ 104 h 113"/>
                <a:gd name="T4" fmla="*/ 16 w 16"/>
                <a:gd name="T5" fmla="*/ 0 h 113"/>
                <a:gd name="T6" fmla="*/ 0 w 16"/>
                <a:gd name="T7" fmla="*/ 8 h 113"/>
                <a:gd name="T8" fmla="*/ 0 w 16"/>
                <a:gd name="T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13">
                  <a:moveTo>
                    <a:pt x="0" y="113"/>
                  </a:moveTo>
                  <a:lnTo>
                    <a:pt x="16" y="104"/>
                  </a:lnTo>
                  <a:lnTo>
                    <a:pt x="16" y="0"/>
                  </a:lnTo>
                  <a:lnTo>
                    <a:pt x="0" y="8"/>
                  </a:lnTo>
                  <a:lnTo>
                    <a:pt x="0" y="113"/>
                  </a:ln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7" name="Freeform 322"/>
            <p:cNvSpPr>
              <a:spLocks/>
            </p:cNvSpPr>
            <p:nvPr/>
          </p:nvSpPr>
          <p:spPr bwMode="auto">
            <a:xfrm>
              <a:off x="1346" y="1743"/>
              <a:ext cx="62" cy="124"/>
            </a:xfrm>
            <a:custGeom>
              <a:avLst/>
              <a:gdLst>
                <a:gd name="T0" fmla="*/ 0 w 38"/>
                <a:gd name="T1" fmla="*/ 57 h 76"/>
                <a:gd name="T2" fmla="*/ 0 w 38"/>
                <a:gd name="T3" fmla="*/ 57 h 76"/>
                <a:gd name="T4" fmla="*/ 36 w 38"/>
                <a:gd name="T5" fmla="*/ 76 h 76"/>
                <a:gd name="T6" fmla="*/ 38 w 38"/>
                <a:gd name="T7" fmla="*/ 75 h 76"/>
                <a:gd name="T8" fmla="*/ 38 w 38"/>
                <a:gd name="T9" fmla="*/ 21 h 76"/>
                <a:gd name="T10" fmla="*/ 37 w 38"/>
                <a:gd name="T11" fmla="*/ 18 h 76"/>
                <a:gd name="T12" fmla="*/ 1 w 38"/>
                <a:gd name="T13" fmla="*/ 1 h 76"/>
                <a:gd name="T14" fmla="*/ 0 w 38"/>
                <a:gd name="T15" fmla="*/ 1 h 76"/>
                <a:gd name="T16" fmla="*/ 0 w 38"/>
                <a:gd name="T17" fmla="*/ 5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6">
                  <a:moveTo>
                    <a:pt x="0" y="57"/>
                  </a:moveTo>
                  <a:cubicBezTo>
                    <a:pt x="0" y="57"/>
                    <a:pt x="0" y="57"/>
                    <a:pt x="0" y="57"/>
                  </a:cubicBezTo>
                  <a:cubicBezTo>
                    <a:pt x="36" y="76"/>
                    <a:pt x="36" y="76"/>
                    <a:pt x="36" y="76"/>
                  </a:cubicBezTo>
                  <a:cubicBezTo>
                    <a:pt x="37" y="76"/>
                    <a:pt x="38" y="75"/>
                    <a:pt x="38" y="75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8" y="20"/>
                    <a:pt x="37" y="19"/>
                    <a:pt x="37" y="18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lnTo>
                    <a:pt x="0" y="57"/>
                  </a:ln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8" name="Freeform 323"/>
            <p:cNvSpPr>
              <a:spLocks/>
            </p:cNvSpPr>
            <p:nvPr/>
          </p:nvSpPr>
          <p:spPr bwMode="auto">
            <a:xfrm>
              <a:off x="1346" y="1745"/>
              <a:ext cx="60" cy="122"/>
            </a:xfrm>
            <a:custGeom>
              <a:avLst/>
              <a:gdLst>
                <a:gd name="T0" fmla="*/ 0 w 37"/>
                <a:gd name="T1" fmla="*/ 57 h 75"/>
                <a:gd name="T2" fmla="*/ 35 w 37"/>
                <a:gd name="T3" fmla="*/ 75 h 75"/>
                <a:gd name="T4" fmla="*/ 37 w 37"/>
                <a:gd name="T5" fmla="*/ 73 h 75"/>
                <a:gd name="T6" fmla="*/ 37 w 37"/>
                <a:gd name="T7" fmla="*/ 20 h 75"/>
                <a:gd name="T8" fmla="*/ 36 w 37"/>
                <a:gd name="T9" fmla="*/ 18 h 75"/>
                <a:gd name="T10" fmla="*/ 1 w 37"/>
                <a:gd name="T11" fmla="*/ 0 h 75"/>
                <a:gd name="T12" fmla="*/ 0 w 37"/>
                <a:gd name="T13" fmla="*/ 1 h 75"/>
                <a:gd name="T14" fmla="*/ 0 w 37"/>
                <a:gd name="T15" fmla="*/ 56 h 75"/>
                <a:gd name="T16" fmla="*/ 0 w 37"/>
                <a:gd name="T17" fmla="*/ 5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75">
                  <a:moveTo>
                    <a:pt x="0" y="57"/>
                  </a:moveTo>
                  <a:cubicBezTo>
                    <a:pt x="35" y="75"/>
                    <a:pt x="35" y="75"/>
                    <a:pt x="35" y="75"/>
                  </a:cubicBezTo>
                  <a:cubicBezTo>
                    <a:pt x="36" y="75"/>
                    <a:pt x="37" y="74"/>
                    <a:pt x="37" y="73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7" y="19"/>
                    <a:pt x="37" y="18"/>
                    <a:pt x="36" y="18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6"/>
                    <a:pt x="0" y="57"/>
                    <a:pt x="0" y="57"/>
                  </a:cubicBez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9" name="Freeform 324"/>
            <p:cNvSpPr>
              <a:spLocks/>
            </p:cNvSpPr>
            <p:nvPr/>
          </p:nvSpPr>
          <p:spPr bwMode="auto">
            <a:xfrm>
              <a:off x="1333" y="1748"/>
              <a:ext cx="72" cy="36"/>
            </a:xfrm>
            <a:custGeom>
              <a:avLst/>
              <a:gdLst>
                <a:gd name="T0" fmla="*/ 0 w 72"/>
                <a:gd name="T1" fmla="*/ 7 h 36"/>
                <a:gd name="T2" fmla="*/ 57 w 72"/>
                <a:gd name="T3" fmla="*/ 36 h 36"/>
                <a:gd name="T4" fmla="*/ 72 w 72"/>
                <a:gd name="T5" fmla="*/ 29 h 36"/>
                <a:gd name="T6" fmla="*/ 15 w 72"/>
                <a:gd name="T7" fmla="*/ 0 h 36"/>
                <a:gd name="T8" fmla="*/ 0 w 72"/>
                <a:gd name="T9" fmla="*/ 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36">
                  <a:moveTo>
                    <a:pt x="0" y="7"/>
                  </a:moveTo>
                  <a:lnTo>
                    <a:pt x="57" y="36"/>
                  </a:lnTo>
                  <a:lnTo>
                    <a:pt x="72" y="29"/>
                  </a:lnTo>
                  <a:lnTo>
                    <a:pt x="15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0" name="Freeform 325"/>
            <p:cNvSpPr>
              <a:spLocks/>
            </p:cNvSpPr>
            <p:nvPr/>
          </p:nvSpPr>
          <p:spPr bwMode="auto">
            <a:xfrm>
              <a:off x="1390" y="1777"/>
              <a:ext cx="15" cy="95"/>
            </a:xfrm>
            <a:custGeom>
              <a:avLst/>
              <a:gdLst>
                <a:gd name="T0" fmla="*/ 0 w 9"/>
                <a:gd name="T1" fmla="*/ 58 h 58"/>
                <a:gd name="T2" fmla="*/ 6 w 9"/>
                <a:gd name="T3" fmla="*/ 54 h 58"/>
                <a:gd name="T4" fmla="*/ 9 w 9"/>
                <a:gd name="T5" fmla="*/ 54 h 58"/>
                <a:gd name="T6" fmla="*/ 9 w 9"/>
                <a:gd name="T7" fmla="*/ 0 h 58"/>
                <a:gd name="T8" fmla="*/ 4 w 9"/>
                <a:gd name="T9" fmla="*/ 1 h 58"/>
                <a:gd name="T10" fmla="*/ 0 w 9"/>
                <a:gd name="T11" fmla="*/ 4 h 58"/>
                <a:gd name="T12" fmla="*/ 0 w 9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58">
                  <a:moveTo>
                    <a:pt x="0" y="58"/>
                  </a:moveTo>
                  <a:cubicBezTo>
                    <a:pt x="0" y="58"/>
                    <a:pt x="2" y="56"/>
                    <a:pt x="6" y="54"/>
                  </a:cubicBezTo>
                  <a:cubicBezTo>
                    <a:pt x="8" y="53"/>
                    <a:pt x="9" y="54"/>
                    <a:pt x="9" y="5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7" y="0"/>
                    <a:pt x="4" y="1"/>
                  </a:cubicBezTo>
                  <a:cubicBezTo>
                    <a:pt x="1" y="3"/>
                    <a:pt x="0" y="4"/>
                    <a:pt x="0" y="4"/>
                  </a:cubicBezTo>
                  <a:lnTo>
                    <a:pt x="0" y="58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1" name="Freeform 326"/>
            <p:cNvSpPr>
              <a:spLocks/>
            </p:cNvSpPr>
            <p:nvPr/>
          </p:nvSpPr>
          <p:spPr bwMode="auto">
            <a:xfrm>
              <a:off x="1331" y="1753"/>
              <a:ext cx="62" cy="123"/>
            </a:xfrm>
            <a:custGeom>
              <a:avLst/>
              <a:gdLst>
                <a:gd name="T0" fmla="*/ 1 w 38"/>
                <a:gd name="T1" fmla="*/ 57 h 75"/>
                <a:gd name="T2" fmla="*/ 36 w 38"/>
                <a:gd name="T3" fmla="*/ 75 h 75"/>
                <a:gd name="T4" fmla="*/ 38 w 38"/>
                <a:gd name="T5" fmla="*/ 73 h 75"/>
                <a:gd name="T6" fmla="*/ 38 w 38"/>
                <a:gd name="T7" fmla="*/ 19 h 75"/>
                <a:gd name="T8" fmla="*/ 38 w 38"/>
                <a:gd name="T9" fmla="*/ 18 h 75"/>
                <a:gd name="T10" fmla="*/ 1 w 38"/>
                <a:gd name="T11" fmla="*/ 0 h 75"/>
                <a:gd name="T12" fmla="*/ 0 w 38"/>
                <a:gd name="T13" fmla="*/ 0 h 75"/>
                <a:gd name="T14" fmla="*/ 0 w 38"/>
                <a:gd name="T15" fmla="*/ 56 h 75"/>
                <a:gd name="T16" fmla="*/ 1 w 38"/>
                <a:gd name="T17" fmla="*/ 5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5">
                  <a:moveTo>
                    <a:pt x="1" y="57"/>
                  </a:moveTo>
                  <a:cubicBezTo>
                    <a:pt x="36" y="75"/>
                    <a:pt x="36" y="75"/>
                    <a:pt x="36" y="75"/>
                  </a:cubicBezTo>
                  <a:cubicBezTo>
                    <a:pt x="37" y="75"/>
                    <a:pt x="38" y="74"/>
                    <a:pt x="38" y="73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8" y="19"/>
                    <a:pt x="38" y="18"/>
                    <a:pt x="38" y="18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6"/>
                    <a:pt x="1" y="57"/>
                    <a:pt x="1" y="57"/>
                  </a:cubicBez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2" name="Freeform 327"/>
            <p:cNvSpPr>
              <a:spLocks/>
            </p:cNvSpPr>
            <p:nvPr/>
          </p:nvSpPr>
          <p:spPr bwMode="auto">
            <a:xfrm>
              <a:off x="1331" y="1753"/>
              <a:ext cx="61" cy="124"/>
            </a:xfrm>
            <a:custGeom>
              <a:avLst/>
              <a:gdLst>
                <a:gd name="T0" fmla="*/ 0 w 37"/>
                <a:gd name="T1" fmla="*/ 57 h 76"/>
                <a:gd name="T2" fmla="*/ 37 w 37"/>
                <a:gd name="T3" fmla="*/ 75 h 76"/>
                <a:gd name="T4" fmla="*/ 37 w 37"/>
                <a:gd name="T5" fmla="*/ 75 h 76"/>
                <a:gd name="T6" fmla="*/ 37 w 37"/>
                <a:gd name="T7" fmla="*/ 19 h 76"/>
                <a:gd name="T8" fmla="*/ 37 w 37"/>
                <a:gd name="T9" fmla="*/ 19 h 76"/>
                <a:gd name="T10" fmla="*/ 1 w 37"/>
                <a:gd name="T11" fmla="*/ 1 h 76"/>
                <a:gd name="T12" fmla="*/ 0 w 37"/>
                <a:gd name="T13" fmla="*/ 1 h 76"/>
                <a:gd name="T14" fmla="*/ 0 w 37"/>
                <a:gd name="T15" fmla="*/ 56 h 76"/>
                <a:gd name="T16" fmla="*/ 0 w 37"/>
                <a:gd name="T17" fmla="*/ 5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76">
                  <a:moveTo>
                    <a:pt x="0" y="57"/>
                  </a:moveTo>
                  <a:cubicBezTo>
                    <a:pt x="37" y="75"/>
                    <a:pt x="37" y="75"/>
                    <a:pt x="37" y="75"/>
                  </a:cubicBezTo>
                  <a:cubicBezTo>
                    <a:pt x="37" y="76"/>
                    <a:pt x="37" y="75"/>
                    <a:pt x="37" y="75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7"/>
                    <a:pt x="0" y="57"/>
                    <a:pt x="0" y="57"/>
                  </a:cubicBez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3" name="Freeform 328"/>
            <p:cNvSpPr>
              <a:spLocks/>
            </p:cNvSpPr>
            <p:nvPr/>
          </p:nvSpPr>
          <p:spPr bwMode="auto">
            <a:xfrm>
              <a:off x="1392" y="1776"/>
              <a:ext cx="14" cy="100"/>
            </a:xfrm>
            <a:custGeom>
              <a:avLst/>
              <a:gdLst>
                <a:gd name="T0" fmla="*/ 0 w 9"/>
                <a:gd name="T1" fmla="*/ 61 h 61"/>
                <a:gd name="T2" fmla="*/ 1 w 9"/>
                <a:gd name="T3" fmla="*/ 61 h 61"/>
                <a:gd name="T4" fmla="*/ 2 w 9"/>
                <a:gd name="T5" fmla="*/ 61 h 61"/>
                <a:gd name="T6" fmla="*/ 9 w 9"/>
                <a:gd name="T7" fmla="*/ 57 h 61"/>
                <a:gd name="T8" fmla="*/ 9 w 9"/>
                <a:gd name="T9" fmla="*/ 0 h 61"/>
                <a:gd name="T10" fmla="*/ 0 w 9"/>
                <a:gd name="T11" fmla="*/ 4 h 61"/>
                <a:gd name="T12" fmla="*/ 0 w 9"/>
                <a:gd name="T13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1">
                  <a:moveTo>
                    <a:pt x="0" y="61"/>
                  </a:moveTo>
                  <a:cubicBezTo>
                    <a:pt x="0" y="61"/>
                    <a:pt x="1" y="61"/>
                    <a:pt x="1" y="61"/>
                  </a:cubicBezTo>
                  <a:cubicBezTo>
                    <a:pt x="1" y="61"/>
                    <a:pt x="2" y="61"/>
                    <a:pt x="2" y="61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0" y="61"/>
                  </a:ln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4" name="Freeform 329"/>
            <p:cNvSpPr>
              <a:spLocks/>
            </p:cNvSpPr>
            <p:nvPr/>
          </p:nvSpPr>
          <p:spPr bwMode="auto">
            <a:xfrm>
              <a:off x="1395" y="1776"/>
              <a:ext cx="13" cy="100"/>
            </a:xfrm>
            <a:custGeom>
              <a:avLst/>
              <a:gdLst>
                <a:gd name="T0" fmla="*/ 0 w 13"/>
                <a:gd name="T1" fmla="*/ 100 h 100"/>
                <a:gd name="T2" fmla="*/ 13 w 13"/>
                <a:gd name="T3" fmla="*/ 93 h 100"/>
                <a:gd name="T4" fmla="*/ 13 w 13"/>
                <a:gd name="T5" fmla="*/ 0 h 100"/>
                <a:gd name="T6" fmla="*/ 0 w 13"/>
                <a:gd name="T7" fmla="*/ 8 h 100"/>
                <a:gd name="T8" fmla="*/ 0 w 13"/>
                <a:gd name="T9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0">
                  <a:moveTo>
                    <a:pt x="0" y="100"/>
                  </a:moveTo>
                  <a:lnTo>
                    <a:pt x="13" y="93"/>
                  </a:lnTo>
                  <a:lnTo>
                    <a:pt x="13" y="0"/>
                  </a:lnTo>
                  <a:lnTo>
                    <a:pt x="0" y="8"/>
                  </a:lnTo>
                  <a:lnTo>
                    <a:pt x="0" y="100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5" name="Freeform 330"/>
            <p:cNvSpPr>
              <a:spLocks/>
            </p:cNvSpPr>
            <p:nvPr/>
          </p:nvSpPr>
          <p:spPr bwMode="auto">
            <a:xfrm>
              <a:off x="1315" y="1738"/>
              <a:ext cx="70" cy="141"/>
            </a:xfrm>
            <a:custGeom>
              <a:avLst/>
              <a:gdLst>
                <a:gd name="T0" fmla="*/ 0 w 43"/>
                <a:gd name="T1" fmla="*/ 63 h 86"/>
                <a:gd name="T2" fmla="*/ 1 w 43"/>
                <a:gd name="T3" fmla="*/ 64 h 86"/>
                <a:gd name="T4" fmla="*/ 41 w 43"/>
                <a:gd name="T5" fmla="*/ 85 h 86"/>
                <a:gd name="T6" fmla="*/ 43 w 43"/>
                <a:gd name="T7" fmla="*/ 84 h 86"/>
                <a:gd name="T8" fmla="*/ 43 w 43"/>
                <a:gd name="T9" fmla="*/ 23 h 86"/>
                <a:gd name="T10" fmla="*/ 41 w 43"/>
                <a:gd name="T11" fmla="*/ 20 h 86"/>
                <a:gd name="T12" fmla="*/ 1 w 43"/>
                <a:gd name="T13" fmla="*/ 0 h 86"/>
                <a:gd name="T14" fmla="*/ 0 w 43"/>
                <a:gd name="T15" fmla="*/ 0 h 86"/>
                <a:gd name="T16" fmla="*/ 0 w 43"/>
                <a:gd name="T17" fmla="*/ 6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6">
                  <a:moveTo>
                    <a:pt x="0" y="63"/>
                  </a:moveTo>
                  <a:cubicBezTo>
                    <a:pt x="0" y="64"/>
                    <a:pt x="0" y="64"/>
                    <a:pt x="1" y="64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2" y="86"/>
                    <a:pt x="43" y="84"/>
                    <a:pt x="43" y="84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2"/>
                    <a:pt x="43" y="21"/>
                    <a:pt x="41" y="2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lnTo>
                    <a:pt x="0" y="63"/>
                  </a:lnTo>
                  <a:close/>
                </a:path>
              </a:pathLst>
            </a:custGeom>
            <a:solidFill>
              <a:srgbClr val="BC5F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6" name="Freeform 331"/>
            <p:cNvSpPr>
              <a:spLocks/>
            </p:cNvSpPr>
            <p:nvPr/>
          </p:nvSpPr>
          <p:spPr bwMode="auto">
            <a:xfrm>
              <a:off x="1315" y="1738"/>
              <a:ext cx="69" cy="139"/>
            </a:xfrm>
            <a:custGeom>
              <a:avLst/>
              <a:gdLst>
                <a:gd name="T0" fmla="*/ 0 w 42"/>
                <a:gd name="T1" fmla="*/ 65 h 85"/>
                <a:gd name="T2" fmla="*/ 40 w 42"/>
                <a:gd name="T3" fmla="*/ 85 h 85"/>
                <a:gd name="T4" fmla="*/ 42 w 42"/>
                <a:gd name="T5" fmla="*/ 83 h 85"/>
                <a:gd name="T6" fmla="*/ 42 w 42"/>
                <a:gd name="T7" fmla="*/ 23 h 85"/>
                <a:gd name="T8" fmla="*/ 41 w 42"/>
                <a:gd name="T9" fmla="*/ 21 h 85"/>
                <a:gd name="T10" fmla="*/ 1 w 42"/>
                <a:gd name="T11" fmla="*/ 1 h 85"/>
                <a:gd name="T12" fmla="*/ 0 w 42"/>
                <a:gd name="T13" fmla="*/ 1 h 85"/>
                <a:gd name="T14" fmla="*/ 0 w 42"/>
                <a:gd name="T15" fmla="*/ 64 h 85"/>
                <a:gd name="T16" fmla="*/ 0 w 42"/>
                <a:gd name="T17" fmla="*/ 6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85">
                  <a:moveTo>
                    <a:pt x="0" y="65"/>
                  </a:moveTo>
                  <a:cubicBezTo>
                    <a:pt x="40" y="85"/>
                    <a:pt x="40" y="85"/>
                    <a:pt x="40" y="85"/>
                  </a:cubicBezTo>
                  <a:cubicBezTo>
                    <a:pt x="41" y="85"/>
                    <a:pt x="42" y="84"/>
                    <a:pt x="42" y="8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2"/>
                    <a:pt x="42" y="21"/>
                    <a:pt x="41" y="2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0" y="64"/>
                    <a:pt x="0" y="65"/>
                  </a:cubicBezTo>
                  <a:close/>
                </a:path>
              </a:pathLst>
            </a:custGeom>
            <a:solidFill>
              <a:srgbClr val="BC5F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7" name="Freeform 332"/>
            <p:cNvSpPr>
              <a:spLocks/>
            </p:cNvSpPr>
            <p:nvPr/>
          </p:nvSpPr>
          <p:spPr bwMode="auto">
            <a:xfrm>
              <a:off x="1300" y="1741"/>
              <a:ext cx="82" cy="41"/>
            </a:xfrm>
            <a:custGeom>
              <a:avLst/>
              <a:gdLst>
                <a:gd name="T0" fmla="*/ 0 w 82"/>
                <a:gd name="T1" fmla="*/ 9 h 41"/>
                <a:gd name="T2" fmla="*/ 66 w 82"/>
                <a:gd name="T3" fmla="*/ 41 h 41"/>
                <a:gd name="T4" fmla="*/ 82 w 82"/>
                <a:gd name="T5" fmla="*/ 33 h 41"/>
                <a:gd name="T6" fmla="*/ 16 w 82"/>
                <a:gd name="T7" fmla="*/ 0 h 41"/>
                <a:gd name="T8" fmla="*/ 0 w 82"/>
                <a:gd name="T9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41">
                  <a:moveTo>
                    <a:pt x="0" y="9"/>
                  </a:moveTo>
                  <a:lnTo>
                    <a:pt x="66" y="41"/>
                  </a:lnTo>
                  <a:lnTo>
                    <a:pt x="82" y="33"/>
                  </a:lnTo>
                  <a:lnTo>
                    <a:pt x="16" y="0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8" name="Freeform 333"/>
            <p:cNvSpPr>
              <a:spLocks/>
            </p:cNvSpPr>
            <p:nvPr/>
          </p:nvSpPr>
          <p:spPr bwMode="auto">
            <a:xfrm>
              <a:off x="1366" y="1774"/>
              <a:ext cx="16" cy="110"/>
            </a:xfrm>
            <a:custGeom>
              <a:avLst/>
              <a:gdLst>
                <a:gd name="T0" fmla="*/ 0 w 10"/>
                <a:gd name="T1" fmla="*/ 67 h 67"/>
                <a:gd name="T2" fmla="*/ 6 w 10"/>
                <a:gd name="T3" fmla="*/ 62 h 67"/>
                <a:gd name="T4" fmla="*/ 10 w 10"/>
                <a:gd name="T5" fmla="*/ 62 h 67"/>
                <a:gd name="T6" fmla="*/ 10 w 10"/>
                <a:gd name="T7" fmla="*/ 0 h 67"/>
                <a:gd name="T8" fmla="*/ 4 w 10"/>
                <a:gd name="T9" fmla="*/ 2 h 67"/>
                <a:gd name="T10" fmla="*/ 0 w 10"/>
                <a:gd name="T11" fmla="*/ 5 h 67"/>
                <a:gd name="T12" fmla="*/ 0 w 10"/>
                <a:gd name="T13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67">
                  <a:moveTo>
                    <a:pt x="0" y="67"/>
                  </a:moveTo>
                  <a:cubicBezTo>
                    <a:pt x="0" y="67"/>
                    <a:pt x="2" y="64"/>
                    <a:pt x="6" y="62"/>
                  </a:cubicBezTo>
                  <a:cubicBezTo>
                    <a:pt x="8" y="61"/>
                    <a:pt x="10" y="62"/>
                    <a:pt x="10" y="6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8" y="0"/>
                    <a:pt x="4" y="2"/>
                  </a:cubicBezTo>
                  <a:cubicBezTo>
                    <a:pt x="1" y="4"/>
                    <a:pt x="0" y="5"/>
                    <a:pt x="0" y="5"/>
                  </a:cubicBezTo>
                  <a:lnTo>
                    <a:pt x="0" y="67"/>
                  </a:lnTo>
                  <a:close/>
                </a:path>
              </a:pathLst>
            </a:custGeom>
            <a:solidFill>
              <a:srgbClr val="8D9B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9" name="Freeform 334"/>
            <p:cNvSpPr>
              <a:spLocks/>
            </p:cNvSpPr>
            <p:nvPr/>
          </p:nvSpPr>
          <p:spPr bwMode="auto">
            <a:xfrm>
              <a:off x="1298" y="1748"/>
              <a:ext cx="71" cy="139"/>
            </a:xfrm>
            <a:custGeom>
              <a:avLst/>
              <a:gdLst>
                <a:gd name="T0" fmla="*/ 1 w 43"/>
                <a:gd name="T1" fmla="*/ 64 h 85"/>
                <a:gd name="T2" fmla="*/ 41 w 43"/>
                <a:gd name="T3" fmla="*/ 85 h 85"/>
                <a:gd name="T4" fmla="*/ 43 w 43"/>
                <a:gd name="T5" fmla="*/ 83 h 85"/>
                <a:gd name="T6" fmla="*/ 43 w 43"/>
                <a:gd name="T7" fmla="*/ 21 h 85"/>
                <a:gd name="T8" fmla="*/ 43 w 43"/>
                <a:gd name="T9" fmla="*/ 21 h 85"/>
                <a:gd name="T10" fmla="*/ 1 w 43"/>
                <a:gd name="T11" fmla="*/ 0 h 85"/>
                <a:gd name="T12" fmla="*/ 0 w 43"/>
                <a:gd name="T13" fmla="*/ 0 h 85"/>
                <a:gd name="T14" fmla="*/ 0 w 43"/>
                <a:gd name="T15" fmla="*/ 63 h 85"/>
                <a:gd name="T16" fmla="*/ 1 w 43"/>
                <a:gd name="T17" fmla="*/ 6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1" y="64"/>
                  </a:moveTo>
                  <a:cubicBezTo>
                    <a:pt x="41" y="85"/>
                    <a:pt x="41" y="85"/>
                    <a:pt x="41" y="85"/>
                  </a:cubicBezTo>
                  <a:cubicBezTo>
                    <a:pt x="42" y="85"/>
                    <a:pt x="43" y="84"/>
                    <a:pt x="43" y="83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1" y="64"/>
                    <a:pt x="1" y="64"/>
                  </a:cubicBezTo>
                  <a:close/>
                </a:path>
              </a:pathLst>
            </a:custGeom>
            <a:solidFill>
              <a:srgbClr val="BC5F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0" name="Freeform 335"/>
            <p:cNvSpPr>
              <a:spLocks/>
            </p:cNvSpPr>
            <p:nvPr/>
          </p:nvSpPr>
          <p:spPr bwMode="auto">
            <a:xfrm>
              <a:off x="1298" y="1748"/>
              <a:ext cx="69" cy="139"/>
            </a:xfrm>
            <a:custGeom>
              <a:avLst/>
              <a:gdLst>
                <a:gd name="T0" fmla="*/ 0 w 42"/>
                <a:gd name="T1" fmla="*/ 65 h 85"/>
                <a:gd name="T2" fmla="*/ 41 w 42"/>
                <a:gd name="T3" fmla="*/ 85 h 85"/>
                <a:gd name="T4" fmla="*/ 42 w 42"/>
                <a:gd name="T5" fmla="*/ 85 h 85"/>
                <a:gd name="T6" fmla="*/ 42 w 42"/>
                <a:gd name="T7" fmla="*/ 22 h 85"/>
                <a:gd name="T8" fmla="*/ 42 w 42"/>
                <a:gd name="T9" fmla="*/ 21 h 85"/>
                <a:gd name="T10" fmla="*/ 1 w 42"/>
                <a:gd name="T11" fmla="*/ 1 h 85"/>
                <a:gd name="T12" fmla="*/ 0 w 42"/>
                <a:gd name="T13" fmla="*/ 1 h 85"/>
                <a:gd name="T14" fmla="*/ 0 w 42"/>
                <a:gd name="T15" fmla="*/ 64 h 85"/>
                <a:gd name="T16" fmla="*/ 0 w 42"/>
                <a:gd name="T17" fmla="*/ 6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85">
                  <a:moveTo>
                    <a:pt x="0" y="65"/>
                  </a:moveTo>
                  <a:cubicBezTo>
                    <a:pt x="41" y="85"/>
                    <a:pt x="41" y="85"/>
                    <a:pt x="41" y="85"/>
                  </a:cubicBezTo>
                  <a:cubicBezTo>
                    <a:pt x="42" y="85"/>
                    <a:pt x="42" y="85"/>
                    <a:pt x="42" y="85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0" y="64"/>
                    <a:pt x="0" y="65"/>
                  </a:cubicBezTo>
                  <a:close/>
                </a:path>
              </a:pathLst>
            </a:custGeom>
            <a:solidFill>
              <a:srgbClr val="BC5F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Freeform 336"/>
            <p:cNvSpPr>
              <a:spLocks/>
            </p:cNvSpPr>
            <p:nvPr/>
          </p:nvSpPr>
          <p:spPr bwMode="auto">
            <a:xfrm>
              <a:off x="1367" y="1774"/>
              <a:ext cx="17" cy="113"/>
            </a:xfrm>
            <a:custGeom>
              <a:avLst/>
              <a:gdLst>
                <a:gd name="T0" fmla="*/ 0 w 10"/>
                <a:gd name="T1" fmla="*/ 69 h 69"/>
                <a:gd name="T2" fmla="*/ 1 w 10"/>
                <a:gd name="T3" fmla="*/ 69 h 69"/>
                <a:gd name="T4" fmla="*/ 1 w 10"/>
                <a:gd name="T5" fmla="*/ 69 h 69"/>
                <a:gd name="T6" fmla="*/ 10 w 10"/>
                <a:gd name="T7" fmla="*/ 64 h 69"/>
                <a:gd name="T8" fmla="*/ 10 w 10"/>
                <a:gd name="T9" fmla="*/ 0 h 69"/>
                <a:gd name="T10" fmla="*/ 0 w 10"/>
                <a:gd name="T11" fmla="*/ 5 h 69"/>
                <a:gd name="T12" fmla="*/ 0 w 10"/>
                <a:gd name="T1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69">
                  <a:moveTo>
                    <a:pt x="0" y="69"/>
                  </a:moveTo>
                  <a:cubicBezTo>
                    <a:pt x="0" y="69"/>
                    <a:pt x="0" y="69"/>
                    <a:pt x="1" y="6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0" y="69"/>
                  </a:lnTo>
                  <a:close/>
                </a:path>
              </a:pathLst>
            </a:custGeom>
            <a:solidFill>
              <a:srgbClr val="BC5F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2" name="Freeform 337"/>
            <p:cNvSpPr>
              <a:spLocks/>
            </p:cNvSpPr>
            <p:nvPr/>
          </p:nvSpPr>
          <p:spPr bwMode="auto">
            <a:xfrm>
              <a:off x="1369" y="1774"/>
              <a:ext cx="16" cy="113"/>
            </a:xfrm>
            <a:custGeom>
              <a:avLst/>
              <a:gdLst>
                <a:gd name="T0" fmla="*/ 0 w 16"/>
                <a:gd name="T1" fmla="*/ 113 h 113"/>
                <a:gd name="T2" fmla="*/ 16 w 16"/>
                <a:gd name="T3" fmla="*/ 105 h 113"/>
                <a:gd name="T4" fmla="*/ 16 w 16"/>
                <a:gd name="T5" fmla="*/ 0 h 113"/>
                <a:gd name="T6" fmla="*/ 0 w 16"/>
                <a:gd name="T7" fmla="*/ 8 h 113"/>
                <a:gd name="T8" fmla="*/ 0 w 16"/>
                <a:gd name="T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13">
                  <a:moveTo>
                    <a:pt x="0" y="113"/>
                  </a:moveTo>
                  <a:lnTo>
                    <a:pt x="16" y="105"/>
                  </a:lnTo>
                  <a:lnTo>
                    <a:pt x="16" y="0"/>
                  </a:lnTo>
                  <a:lnTo>
                    <a:pt x="0" y="8"/>
                  </a:lnTo>
                  <a:lnTo>
                    <a:pt x="0" y="113"/>
                  </a:lnTo>
                  <a:close/>
                </a:path>
              </a:pathLst>
            </a:custGeom>
            <a:solidFill>
              <a:srgbClr val="BC5F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3" name="Freeform 338"/>
            <p:cNvSpPr>
              <a:spLocks/>
            </p:cNvSpPr>
            <p:nvPr/>
          </p:nvSpPr>
          <p:spPr bwMode="auto">
            <a:xfrm>
              <a:off x="1292" y="1750"/>
              <a:ext cx="70" cy="140"/>
            </a:xfrm>
            <a:custGeom>
              <a:avLst/>
              <a:gdLst>
                <a:gd name="T0" fmla="*/ 0 w 43"/>
                <a:gd name="T1" fmla="*/ 64 h 86"/>
                <a:gd name="T2" fmla="*/ 0 w 43"/>
                <a:gd name="T3" fmla="*/ 65 h 86"/>
                <a:gd name="T4" fmla="*/ 41 w 43"/>
                <a:gd name="T5" fmla="*/ 86 h 86"/>
                <a:gd name="T6" fmla="*/ 43 w 43"/>
                <a:gd name="T7" fmla="*/ 85 h 86"/>
                <a:gd name="T8" fmla="*/ 43 w 43"/>
                <a:gd name="T9" fmla="*/ 23 h 86"/>
                <a:gd name="T10" fmla="*/ 41 w 43"/>
                <a:gd name="T11" fmla="*/ 21 h 86"/>
                <a:gd name="T12" fmla="*/ 1 w 43"/>
                <a:gd name="T13" fmla="*/ 1 h 86"/>
                <a:gd name="T14" fmla="*/ 0 w 43"/>
                <a:gd name="T15" fmla="*/ 1 h 86"/>
                <a:gd name="T16" fmla="*/ 0 w 43"/>
                <a:gd name="T17" fmla="*/ 6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6">
                  <a:moveTo>
                    <a:pt x="0" y="64"/>
                  </a:moveTo>
                  <a:cubicBezTo>
                    <a:pt x="0" y="64"/>
                    <a:pt x="0" y="65"/>
                    <a:pt x="0" y="65"/>
                  </a:cubicBezTo>
                  <a:cubicBezTo>
                    <a:pt x="41" y="86"/>
                    <a:pt x="41" y="86"/>
                    <a:pt x="41" y="86"/>
                  </a:cubicBezTo>
                  <a:cubicBezTo>
                    <a:pt x="42" y="86"/>
                    <a:pt x="43" y="85"/>
                    <a:pt x="43" y="85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2"/>
                    <a:pt x="42" y="21"/>
                    <a:pt x="41" y="2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1"/>
                    <a:pt x="0" y="1"/>
                  </a:cubicBezTo>
                  <a:lnTo>
                    <a:pt x="0" y="64"/>
                  </a:lnTo>
                  <a:close/>
                </a:path>
              </a:pathLst>
            </a:custGeom>
            <a:solidFill>
              <a:srgbClr val="DE93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4" name="Freeform 339"/>
            <p:cNvSpPr>
              <a:spLocks/>
            </p:cNvSpPr>
            <p:nvPr/>
          </p:nvSpPr>
          <p:spPr bwMode="auto">
            <a:xfrm>
              <a:off x="1290" y="1751"/>
              <a:ext cx="71" cy="139"/>
            </a:xfrm>
            <a:custGeom>
              <a:avLst/>
              <a:gdLst>
                <a:gd name="T0" fmla="*/ 1 w 43"/>
                <a:gd name="T1" fmla="*/ 64 h 85"/>
                <a:gd name="T2" fmla="*/ 41 w 43"/>
                <a:gd name="T3" fmla="*/ 84 h 85"/>
                <a:gd name="T4" fmla="*/ 43 w 43"/>
                <a:gd name="T5" fmla="*/ 83 h 85"/>
                <a:gd name="T6" fmla="*/ 43 w 43"/>
                <a:gd name="T7" fmla="*/ 23 h 85"/>
                <a:gd name="T8" fmla="*/ 42 w 43"/>
                <a:gd name="T9" fmla="*/ 20 h 85"/>
                <a:gd name="T10" fmla="*/ 1 w 43"/>
                <a:gd name="T11" fmla="*/ 0 h 85"/>
                <a:gd name="T12" fmla="*/ 1 w 43"/>
                <a:gd name="T13" fmla="*/ 1 h 85"/>
                <a:gd name="T14" fmla="*/ 0 w 43"/>
                <a:gd name="T15" fmla="*/ 64 h 85"/>
                <a:gd name="T16" fmla="*/ 1 w 43"/>
                <a:gd name="T17" fmla="*/ 6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1" y="64"/>
                  </a:moveTo>
                  <a:cubicBezTo>
                    <a:pt x="41" y="84"/>
                    <a:pt x="41" y="84"/>
                    <a:pt x="41" y="84"/>
                  </a:cubicBezTo>
                  <a:cubicBezTo>
                    <a:pt x="42" y="85"/>
                    <a:pt x="43" y="84"/>
                    <a:pt x="43" y="8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2"/>
                    <a:pt x="43" y="21"/>
                    <a:pt x="42" y="2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0" y="64"/>
                    <a:pt x="1" y="64"/>
                  </a:cubicBezTo>
                  <a:close/>
                </a:path>
              </a:pathLst>
            </a:custGeom>
            <a:solidFill>
              <a:srgbClr val="CD9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5" name="Freeform 340"/>
            <p:cNvSpPr>
              <a:spLocks/>
            </p:cNvSpPr>
            <p:nvPr/>
          </p:nvSpPr>
          <p:spPr bwMode="auto">
            <a:xfrm>
              <a:off x="1277" y="1755"/>
              <a:ext cx="80" cy="40"/>
            </a:xfrm>
            <a:custGeom>
              <a:avLst/>
              <a:gdLst>
                <a:gd name="T0" fmla="*/ 0 w 80"/>
                <a:gd name="T1" fmla="*/ 8 h 40"/>
                <a:gd name="T2" fmla="*/ 66 w 80"/>
                <a:gd name="T3" fmla="*/ 40 h 40"/>
                <a:gd name="T4" fmla="*/ 80 w 80"/>
                <a:gd name="T5" fmla="*/ 32 h 40"/>
                <a:gd name="T6" fmla="*/ 15 w 80"/>
                <a:gd name="T7" fmla="*/ 0 h 40"/>
                <a:gd name="T8" fmla="*/ 0 w 80"/>
                <a:gd name="T9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40">
                  <a:moveTo>
                    <a:pt x="0" y="8"/>
                  </a:moveTo>
                  <a:lnTo>
                    <a:pt x="66" y="40"/>
                  </a:lnTo>
                  <a:lnTo>
                    <a:pt x="80" y="32"/>
                  </a:lnTo>
                  <a:lnTo>
                    <a:pt x="15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6" name="Freeform 341"/>
            <p:cNvSpPr>
              <a:spLocks/>
            </p:cNvSpPr>
            <p:nvPr/>
          </p:nvSpPr>
          <p:spPr bwMode="auto">
            <a:xfrm>
              <a:off x="1343" y="1787"/>
              <a:ext cx="14" cy="110"/>
            </a:xfrm>
            <a:custGeom>
              <a:avLst/>
              <a:gdLst>
                <a:gd name="T0" fmla="*/ 0 w 9"/>
                <a:gd name="T1" fmla="*/ 67 h 67"/>
                <a:gd name="T2" fmla="*/ 6 w 9"/>
                <a:gd name="T3" fmla="*/ 62 h 67"/>
                <a:gd name="T4" fmla="*/ 9 w 9"/>
                <a:gd name="T5" fmla="*/ 62 h 67"/>
                <a:gd name="T6" fmla="*/ 9 w 9"/>
                <a:gd name="T7" fmla="*/ 0 h 67"/>
                <a:gd name="T8" fmla="*/ 4 w 9"/>
                <a:gd name="T9" fmla="*/ 2 h 67"/>
                <a:gd name="T10" fmla="*/ 0 w 9"/>
                <a:gd name="T11" fmla="*/ 5 h 67"/>
                <a:gd name="T12" fmla="*/ 0 w 9"/>
                <a:gd name="T13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7">
                  <a:moveTo>
                    <a:pt x="0" y="67"/>
                  </a:moveTo>
                  <a:cubicBezTo>
                    <a:pt x="0" y="67"/>
                    <a:pt x="1" y="64"/>
                    <a:pt x="6" y="62"/>
                  </a:cubicBezTo>
                  <a:cubicBezTo>
                    <a:pt x="8" y="61"/>
                    <a:pt x="9" y="62"/>
                    <a:pt x="9" y="6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7" y="0"/>
                    <a:pt x="4" y="2"/>
                  </a:cubicBezTo>
                  <a:cubicBezTo>
                    <a:pt x="1" y="4"/>
                    <a:pt x="0" y="5"/>
                    <a:pt x="0" y="5"/>
                  </a:cubicBezTo>
                  <a:lnTo>
                    <a:pt x="0" y="67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7" name="Freeform 342"/>
            <p:cNvSpPr>
              <a:spLocks/>
            </p:cNvSpPr>
            <p:nvPr/>
          </p:nvSpPr>
          <p:spPr bwMode="auto">
            <a:xfrm>
              <a:off x="1276" y="1759"/>
              <a:ext cx="70" cy="141"/>
            </a:xfrm>
            <a:custGeom>
              <a:avLst/>
              <a:gdLst>
                <a:gd name="T0" fmla="*/ 1 w 43"/>
                <a:gd name="T1" fmla="*/ 65 h 86"/>
                <a:gd name="T2" fmla="*/ 40 w 43"/>
                <a:gd name="T3" fmla="*/ 85 h 86"/>
                <a:gd name="T4" fmla="*/ 43 w 43"/>
                <a:gd name="T5" fmla="*/ 83 h 86"/>
                <a:gd name="T6" fmla="*/ 43 w 43"/>
                <a:gd name="T7" fmla="*/ 22 h 86"/>
                <a:gd name="T8" fmla="*/ 42 w 43"/>
                <a:gd name="T9" fmla="*/ 21 h 86"/>
                <a:gd name="T10" fmla="*/ 1 w 43"/>
                <a:gd name="T11" fmla="*/ 1 h 86"/>
                <a:gd name="T12" fmla="*/ 0 w 43"/>
                <a:gd name="T13" fmla="*/ 1 h 86"/>
                <a:gd name="T14" fmla="*/ 0 w 43"/>
                <a:gd name="T15" fmla="*/ 64 h 86"/>
                <a:gd name="T16" fmla="*/ 1 w 43"/>
                <a:gd name="T17" fmla="*/ 6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6">
                  <a:moveTo>
                    <a:pt x="1" y="65"/>
                  </a:moveTo>
                  <a:cubicBezTo>
                    <a:pt x="40" y="85"/>
                    <a:pt x="40" y="85"/>
                    <a:pt x="40" y="85"/>
                  </a:cubicBezTo>
                  <a:cubicBezTo>
                    <a:pt x="41" y="86"/>
                    <a:pt x="43" y="85"/>
                    <a:pt x="43" y="83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3" y="22"/>
                    <a:pt x="43" y="21"/>
                    <a:pt x="42" y="2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0" y="65"/>
                    <a:pt x="1" y="65"/>
                  </a:cubicBezTo>
                  <a:close/>
                </a:path>
              </a:pathLst>
            </a:custGeom>
            <a:solidFill>
              <a:srgbClr val="CD9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8" name="Freeform 343"/>
            <p:cNvSpPr>
              <a:spLocks/>
            </p:cNvSpPr>
            <p:nvPr/>
          </p:nvSpPr>
          <p:spPr bwMode="auto">
            <a:xfrm>
              <a:off x="1274" y="1761"/>
              <a:ext cx="70" cy="139"/>
            </a:xfrm>
            <a:custGeom>
              <a:avLst/>
              <a:gdLst>
                <a:gd name="T0" fmla="*/ 1 w 43"/>
                <a:gd name="T1" fmla="*/ 64 h 85"/>
                <a:gd name="T2" fmla="*/ 42 w 43"/>
                <a:gd name="T3" fmla="*/ 85 h 85"/>
                <a:gd name="T4" fmla="*/ 43 w 43"/>
                <a:gd name="T5" fmla="*/ 84 h 85"/>
                <a:gd name="T6" fmla="*/ 43 w 43"/>
                <a:gd name="T7" fmla="*/ 21 h 85"/>
                <a:gd name="T8" fmla="*/ 43 w 43"/>
                <a:gd name="T9" fmla="*/ 21 h 85"/>
                <a:gd name="T10" fmla="*/ 2 w 43"/>
                <a:gd name="T11" fmla="*/ 0 h 85"/>
                <a:gd name="T12" fmla="*/ 1 w 43"/>
                <a:gd name="T13" fmla="*/ 1 h 85"/>
                <a:gd name="T14" fmla="*/ 0 w 43"/>
                <a:gd name="T15" fmla="*/ 63 h 85"/>
                <a:gd name="T16" fmla="*/ 1 w 43"/>
                <a:gd name="T17" fmla="*/ 6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1" y="64"/>
                  </a:moveTo>
                  <a:cubicBezTo>
                    <a:pt x="42" y="85"/>
                    <a:pt x="42" y="85"/>
                    <a:pt x="42" y="85"/>
                  </a:cubicBezTo>
                  <a:cubicBezTo>
                    <a:pt x="42" y="85"/>
                    <a:pt x="43" y="85"/>
                    <a:pt x="43" y="84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4"/>
                    <a:pt x="0" y="64"/>
                    <a:pt x="1" y="64"/>
                  </a:cubicBezTo>
                  <a:close/>
                </a:path>
              </a:pathLst>
            </a:custGeom>
            <a:solidFill>
              <a:srgbClr val="DE93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9" name="Freeform 344"/>
            <p:cNvSpPr>
              <a:spLocks/>
            </p:cNvSpPr>
            <p:nvPr/>
          </p:nvSpPr>
          <p:spPr bwMode="auto">
            <a:xfrm>
              <a:off x="1344" y="1787"/>
              <a:ext cx="17" cy="113"/>
            </a:xfrm>
            <a:custGeom>
              <a:avLst/>
              <a:gdLst>
                <a:gd name="T0" fmla="*/ 0 w 10"/>
                <a:gd name="T1" fmla="*/ 69 h 69"/>
                <a:gd name="T2" fmla="*/ 1 w 10"/>
                <a:gd name="T3" fmla="*/ 69 h 69"/>
                <a:gd name="T4" fmla="*/ 1 w 10"/>
                <a:gd name="T5" fmla="*/ 69 h 69"/>
                <a:gd name="T6" fmla="*/ 10 w 10"/>
                <a:gd name="T7" fmla="*/ 64 h 69"/>
                <a:gd name="T8" fmla="*/ 10 w 10"/>
                <a:gd name="T9" fmla="*/ 0 h 69"/>
                <a:gd name="T10" fmla="*/ 0 w 10"/>
                <a:gd name="T11" fmla="*/ 4 h 69"/>
                <a:gd name="T12" fmla="*/ 0 w 10"/>
                <a:gd name="T1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69">
                  <a:moveTo>
                    <a:pt x="0" y="69"/>
                  </a:moveTo>
                  <a:cubicBezTo>
                    <a:pt x="0" y="69"/>
                    <a:pt x="0" y="69"/>
                    <a:pt x="1" y="69"/>
                  </a:cubicBezTo>
                  <a:cubicBezTo>
                    <a:pt x="1" y="68"/>
                    <a:pt x="1" y="69"/>
                    <a:pt x="1" y="69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0" y="69"/>
                  </a:lnTo>
                  <a:close/>
                </a:path>
              </a:pathLst>
            </a:custGeom>
            <a:solidFill>
              <a:srgbClr val="CD9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0" name="Freeform 345"/>
            <p:cNvSpPr>
              <a:spLocks/>
            </p:cNvSpPr>
            <p:nvPr/>
          </p:nvSpPr>
          <p:spPr bwMode="auto">
            <a:xfrm>
              <a:off x="1346" y="1787"/>
              <a:ext cx="16" cy="113"/>
            </a:xfrm>
            <a:custGeom>
              <a:avLst/>
              <a:gdLst>
                <a:gd name="T0" fmla="*/ 0 w 16"/>
                <a:gd name="T1" fmla="*/ 113 h 113"/>
                <a:gd name="T2" fmla="*/ 16 w 16"/>
                <a:gd name="T3" fmla="*/ 105 h 113"/>
                <a:gd name="T4" fmla="*/ 16 w 16"/>
                <a:gd name="T5" fmla="*/ 0 h 113"/>
                <a:gd name="T6" fmla="*/ 0 w 16"/>
                <a:gd name="T7" fmla="*/ 8 h 113"/>
                <a:gd name="T8" fmla="*/ 0 w 16"/>
                <a:gd name="T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13">
                  <a:moveTo>
                    <a:pt x="0" y="113"/>
                  </a:moveTo>
                  <a:lnTo>
                    <a:pt x="16" y="105"/>
                  </a:lnTo>
                  <a:lnTo>
                    <a:pt x="16" y="0"/>
                  </a:lnTo>
                  <a:lnTo>
                    <a:pt x="0" y="8"/>
                  </a:lnTo>
                  <a:lnTo>
                    <a:pt x="0" y="113"/>
                  </a:lnTo>
                  <a:close/>
                </a:path>
              </a:pathLst>
            </a:custGeom>
            <a:solidFill>
              <a:srgbClr val="DE93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1" name="Freeform 346"/>
            <p:cNvSpPr>
              <a:spLocks/>
            </p:cNvSpPr>
            <p:nvPr/>
          </p:nvSpPr>
          <p:spPr bwMode="auto">
            <a:xfrm>
              <a:off x="1228" y="1496"/>
              <a:ext cx="497" cy="249"/>
            </a:xfrm>
            <a:custGeom>
              <a:avLst/>
              <a:gdLst>
                <a:gd name="T0" fmla="*/ 138 w 497"/>
                <a:gd name="T1" fmla="*/ 249 h 249"/>
                <a:gd name="T2" fmla="*/ 0 w 497"/>
                <a:gd name="T3" fmla="*/ 180 h 249"/>
                <a:gd name="T4" fmla="*/ 360 w 497"/>
                <a:gd name="T5" fmla="*/ 0 h 249"/>
                <a:gd name="T6" fmla="*/ 497 w 497"/>
                <a:gd name="T7" fmla="*/ 69 h 249"/>
                <a:gd name="T8" fmla="*/ 138 w 497"/>
                <a:gd name="T9" fmla="*/ 249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7" h="249">
                  <a:moveTo>
                    <a:pt x="138" y="249"/>
                  </a:moveTo>
                  <a:lnTo>
                    <a:pt x="0" y="180"/>
                  </a:lnTo>
                  <a:lnTo>
                    <a:pt x="360" y="0"/>
                  </a:lnTo>
                  <a:lnTo>
                    <a:pt x="497" y="69"/>
                  </a:lnTo>
                  <a:lnTo>
                    <a:pt x="138" y="249"/>
                  </a:lnTo>
                  <a:close/>
                </a:path>
              </a:pathLst>
            </a:custGeom>
            <a:solidFill>
              <a:srgbClr val="DEDE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2" name="Freeform 347"/>
            <p:cNvSpPr>
              <a:spLocks/>
            </p:cNvSpPr>
            <p:nvPr/>
          </p:nvSpPr>
          <p:spPr bwMode="auto">
            <a:xfrm>
              <a:off x="1634" y="1411"/>
              <a:ext cx="70" cy="141"/>
            </a:xfrm>
            <a:custGeom>
              <a:avLst/>
              <a:gdLst>
                <a:gd name="T0" fmla="*/ 0 w 43"/>
                <a:gd name="T1" fmla="*/ 64 h 86"/>
                <a:gd name="T2" fmla="*/ 0 w 43"/>
                <a:gd name="T3" fmla="*/ 65 h 86"/>
                <a:gd name="T4" fmla="*/ 41 w 43"/>
                <a:gd name="T5" fmla="*/ 86 h 86"/>
                <a:gd name="T6" fmla="*/ 43 w 43"/>
                <a:gd name="T7" fmla="*/ 85 h 86"/>
                <a:gd name="T8" fmla="*/ 43 w 43"/>
                <a:gd name="T9" fmla="*/ 24 h 86"/>
                <a:gd name="T10" fmla="*/ 41 w 43"/>
                <a:gd name="T11" fmla="*/ 21 h 86"/>
                <a:gd name="T12" fmla="*/ 1 w 43"/>
                <a:gd name="T13" fmla="*/ 1 h 86"/>
                <a:gd name="T14" fmla="*/ 0 w 43"/>
                <a:gd name="T15" fmla="*/ 1 h 86"/>
                <a:gd name="T16" fmla="*/ 0 w 43"/>
                <a:gd name="T17" fmla="*/ 6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6">
                  <a:moveTo>
                    <a:pt x="0" y="64"/>
                  </a:moveTo>
                  <a:cubicBezTo>
                    <a:pt x="0" y="64"/>
                    <a:pt x="0" y="65"/>
                    <a:pt x="0" y="65"/>
                  </a:cubicBezTo>
                  <a:cubicBezTo>
                    <a:pt x="41" y="86"/>
                    <a:pt x="41" y="86"/>
                    <a:pt x="41" y="86"/>
                  </a:cubicBezTo>
                  <a:cubicBezTo>
                    <a:pt x="42" y="86"/>
                    <a:pt x="43" y="85"/>
                    <a:pt x="43" y="85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3" y="22"/>
                    <a:pt x="42" y="21"/>
                    <a:pt x="41" y="2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lnTo>
                    <a:pt x="0" y="64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3" name="Freeform 348"/>
            <p:cNvSpPr>
              <a:spLocks/>
            </p:cNvSpPr>
            <p:nvPr/>
          </p:nvSpPr>
          <p:spPr bwMode="auto">
            <a:xfrm>
              <a:off x="1632" y="1413"/>
              <a:ext cx="70" cy="139"/>
            </a:xfrm>
            <a:custGeom>
              <a:avLst/>
              <a:gdLst>
                <a:gd name="T0" fmla="*/ 1 w 43"/>
                <a:gd name="T1" fmla="*/ 64 h 85"/>
                <a:gd name="T2" fmla="*/ 41 w 43"/>
                <a:gd name="T3" fmla="*/ 84 h 85"/>
                <a:gd name="T4" fmla="*/ 43 w 43"/>
                <a:gd name="T5" fmla="*/ 83 h 85"/>
                <a:gd name="T6" fmla="*/ 43 w 43"/>
                <a:gd name="T7" fmla="*/ 23 h 85"/>
                <a:gd name="T8" fmla="*/ 42 w 43"/>
                <a:gd name="T9" fmla="*/ 20 h 85"/>
                <a:gd name="T10" fmla="*/ 1 w 43"/>
                <a:gd name="T11" fmla="*/ 0 h 85"/>
                <a:gd name="T12" fmla="*/ 1 w 43"/>
                <a:gd name="T13" fmla="*/ 1 h 85"/>
                <a:gd name="T14" fmla="*/ 0 w 43"/>
                <a:gd name="T15" fmla="*/ 64 h 85"/>
                <a:gd name="T16" fmla="*/ 1 w 43"/>
                <a:gd name="T17" fmla="*/ 6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1" y="64"/>
                  </a:moveTo>
                  <a:cubicBezTo>
                    <a:pt x="41" y="84"/>
                    <a:pt x="41" y="84"/>
                    <a:pt x="41" y="84"/>
                  </a:cubicBezTo>
                  <a:cubicBezTo>
                    <a:pt x="42" y="85"/>
                    <a:pt x="43" y="84"/>
                    <a:pt x="43" y="8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2"/>
                    <a:pt x="43" y="21"/>
                    <a:pt x="42" y="2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0" y="64"/>
                    <a:pt x="1" y="64"/>
                  </a:cubicBez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4" name="Freeform 349"/>
            <p:cNvSpPr>
              <a:spLocks/>
            </p:cNvSpPr>
            <p:nvPr/>
          </p:nvSpPr>
          <p:spPr bwMode="auto">
            <a:xfrm>
              <a:off x="1619" y="1416"/>
              <a:ext cx="80" cy="41"/>
            </a:xfrm>
            <a:custGeom>
              <a:avLst/>
              <a:gdLst>
                <a:gd name="T0" fmla="*/ 0 w 80"/>
                <a:gd name="T1" fmla="*/ 8 h 41"/>
                <a:gd name="T2" fmla="*/ 66 w 80"/>
                <a:gd name="T3" fmla="*/ 41 h 41"/>
                <a:gd name="T4" fmla="*/ 80 w 80"/>
                <a:gd name="T5" fmla="*/ 33 h 41"/>
                <a:gd name="T6" fmla="*/ 15 w 80"/>
                <a:gd name="T7" fmla="*/ 0 h 41"/>
                <a:gd name="T8" fmla="*/ 0 w 80"/>
                <a:gd name="T9" fmla="*/ 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41">
                  <a:moveTo>
                    <a:pt x="0" y="8"/>
                  </a:moveTo>
                  <a:lnTo>
                    <a:pt x="66" y="41"/>
                  </a:lnTo>
                  <a:lnTo>
                    <a:pt x="80" y="33"/>
                  </a:lnTo>
                  <a:lnTo>
                    <a:pt x="15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5" name="Freeform 350"/>
            <p:cNvSpPr>
              <a:spLocks/>
            </p:cNvSpPr>
            <p:nvPr/>
          </p:nvSpPr>
          <p:spPr bwMode="auto">
            <a:xfrm>
              <a:off x="1685" y="1449"/>
              <a:ext cx="14" cy="109"/>
            </a:xfrm>
            <a:custGeom>
              <a:avLst/>
              <a:gdLst>
                <a:gd name="T0" fmla="*/ 0 w 9"/>
                <a:gd name="T1" fmla="*/ 67 h 67"/>
                <a:gd name="T2" fmla="*/ 6 w 9"/>
                <a:gd name="T3" fmla="*/ 62 h 67"/>
                <a:gd name="T4" fmla="*/ 9 w 9"/>
                <a:gd name="T5" fmla="*/ 62 h 67"/>
                <a:gd name="T6" fmla="*/ 9 w 9"/>
                <a:gd name="T7" fmla="*/ 0 h 67"/>
                <a:gd name="T8" fmla="*/ 4 w 9"/>
                <a:gd name="T9" fmla="*/ 2 h 67"/>
                <a:gd name="T10" fmla="*/ 0 w 9"/>
                <a:gd name="T11" fmla="*/ 5 h 67"/>
                <a:gd name="T12" fmla="*/ 0 w 9"/>
                <a:gd name="T13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7">
                  <a:moveTo>
                    <a:pt x="0" y="67"/>
                  </a:moveTo>
                  <a:cubicBezTo>
                    <a:pt x="0" y="67"/>
                    <a:pt x="1" y="64"/>
                    <a:pt x="6" y="62"/>
                  </a:cubicBezTo>
                  <a:cubicBezTo>
                    <a:pt x="8" y="61"/>
                    <a:pt x="9" y="62"/>
                    <a:pt x="9" y="6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8" y="0"/>
                    <a:pt x="4" y="2"/>
                  </a:cubicBezTo>
                  <a:cubicBezTo>
                    <a:pt x="1" y="4"/>
                    <a:pt x="0" y="5"/>
                    <a:pt x="0" y="5"/>
                  </a:cubicBezTo>
                  <a:lnTo>
                    <a:pt x="0" y="67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6" name="Freeform 351"/>
            <p:cNvSpPr>
              <a:spLocks/>
            </p:cNvSpPr>
            <p:nvPr/>
          </p:nvSpPr>
          <p:spPr bwMode="auto">
            <a:xfrm>
              <a:off x="1617" y="1421"/>
              <a:ext cx="71" cy="140"/>
            </a:xfrm>
            <a:custGeom>
              <a:avLst/>
              <a:gdLst>
                <a:gd name="T0" fmla="*/ 1 w 43"/>
                <a:gd name="T1" fmla="*/ 65 h 86"/>
                <a:gd name="T2" fmla="*/ 40 w 43"/>
                <a:gd name="T3" fmla="*/ 86 h 86"/>
                <a:gd name="T4" fmla="*/ 43 w 43"/>
                <a:gd name="T5" fmla="*/ 84 h 86"/>
                <a:gd name="T6" fmla="*/ 43 w 43"/>
                <a:gd name="T7" fmla="*/ 22 h 86"/>
                <a:gd name="T8" fmla="*/ 42 w 43"/>
                <a:gd name="T9" fmla="*/ 21 h 86"/>
                <a:gd name="T10" fmla="*/ 1 w 43"/>
                <a:gd name="T11" fmla="*/ 1 h 86"/>
                <a:gd name="T12" fmla="*/ 0 w 43"/>
                <a:gd name="T13" fmla="*/ 1 h 86"/>
                <a:gd name="T14" fmla="*/ 0 w 43"/>
                <a:gd name="T15" fmla="*/ 64 h 86"/>
                <a:gd name="T16" fmla="*/ 1 w 43"/>
                <a:gd name="T17" fmla="*/ 6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6">
                  <a:moveTo>
                    <a:pt x="1" y="65"/>
                  </a:moveTo>
                  <a:cubicBezTo>
                    <a:pt x="40" y="86"/>
                    <a:pt x="40" y="86"/>
                    <a:pt x="40" y="86"/>
                  </a:cubicBezTo>
                  <a:cubicBezTo>
                    <a:pt x="41" y="86"/>
                    <a:pt x="43" y="85"/>
                    <a:pt x="43" y="84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3" y="22"/>
                    <a:pt x="43" y="22"/>
                    <a:pt x="42" y="2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0" y="65"/>
                    <a:pt x="1" y="65"/>
                  </a:cubicBez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7" name="Freeform 352"/>
            <p:cNvSpPr>
              <a:spLocks/>
            </p:cNvSpPr>
            <p:nvPr/>
          </p:nvSpPr>
          <p:spPr bwMode="auto">
            <a:xfrm>
              <a:off x="1616" y="1422"/>
              <a:ext cx="70" cy="139"/>
            </a:xfrm>
            <a:custGeom>
              <a:avLst/>
              <a:gdLst>
                <a:gd name="T0" fmla="*/ 1 w 43"/>
                <a:gd name="T1" fmla="*/ 64 h 85"/>
                <a:gd name="T2" fmla="*/ 42 w 43"/>
                <a:gd name="T3" fmla="*/ 85 h 85"/>
                <a:gd name="T4" fmla="*/ 43 w 43"/>
                <a:gd name="T5" fmla="*/ 84 h 85"/>
                <a:gd name="T6" fmla="*/ 43 w 43"/>
                <a:gd name="T7" fmla="*/ 21 h 85"/>
                <a:gd name="T8" fmla="*/ 43 w 43"/>
                <a:gd name="T9" fmla="*/ 21 h 85"/>
                <a:gd name="T10" fmla="*/ 2 w 43"/>
                <a:gd name="T11" fmla="*/ 0 h 85"/>
                <a:gd name="T12" fmla="*/ 1 w 43"/>
                <a:gd name="T13" fmla="*/ 1 h 85"/>
                <a:gd name="T14" fmla="*/ 0 w 43"/>
                <a:gd name="T15" fmla="*/ 63 h 85"/>
                <a:gd name="T16" fmla="*/ 1 w 43"/>
                <a:gd name="T17" fmla="*/ 6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1" y="64"/>
                  </a:moveTo>
                  <a:cubicBezTo>
                    <a:pt x="42" y="85"/>
                    <a:pt x="42" y="85"/>
                    <a:pt x="42" y="85"/>
                  </a:cubicBezTo>
                  <a:cubicBezTo>
                    <a:pt x="43" y="85"/>
                    <a:pt x="43" y="85"/>
                    <a:pt x="43" y="84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4"/>
                    <a:pt x="0" y="64"/>
                    <a:pt x="1" y="64"/>
                  </a:cubicBez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" name="Freeform 353"/>
            <p:cNvSpPr>
              <a:spLocks/>
            </p:cNvSpPr>
            <p:nvPr/>
          </p:nvSpPr>
          <p:spPr bwMode="auto">
            <a:xfrm>
              <a:off x="1686" y="1449"/>
              <a:ext cx="16" cy="112"/>
            </a:xfrm>
            <a:custGeom>
              <a:avLst/>
              <a:gdLst>
                <a:gd name="T0" fmla="*/ 0 w 10"/>
                <a:gd name="T1" fmla="*/ 69 h 69"/>
                <a:gd name="T2" fmla="*/ 1 w 10"/>
                <a:gd name="T3" fmla="*/ 69 h 69"/>
                <a:gd name="T4" fmla="*/ 1 w 10"/>
                <a:gd name="T5" fmla="*/ 69 h 69"/>
                <a:gd name="T6" fmla="*/ 10 w 10"/>
                <a:gd name="T7" fmla="*/ 64 h 69"/>
                <a:gd name="T8" fmla="*/ 10 w 10"/>
                <a:gd name="T9" fmla="*/ 0 h 69"/>
                <a:gd name="T10" fmla="*/ 0 w 10"/>
                <a:gd name="T11" fmla="*/ 5 h 69"/>
                <a:gd name="T12" fmla="*/ 0 w 10"/>
                <a:gd name="T1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69">
                  <a:moveTo>
                    <a:pt x="0" y="69"/>
                  </a:moveTo>
                  <a:cubicBezTo>
                    <a:pt x="0" y="69"/>
                    <a:pt x="0" y="69"/>
                    <a:pt x="1" y="6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0" y="69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9" name="Freeform 354"/>
            <p:cNvSpPr>
              <a:spLocks/>
            </p:cNvSpPr>
            <p:nvPr/>
          </p:nvSpPr>
          <p:spPr bwMode="auto">
            <a:xfrm>
              <a:off x="1688" y="1449"/>
              <a:ext cx="16" cy="112"/>
            </a:xfrm>
            <a:custGeom>
              <a:avLst/>
              <a:gdLst>
                <a:gd name="T0" fmla="*/ 0 w 16"/>
                <a:gd name="T1" fmla="*/ 112 h 112"/>
                <a:gd name="T2" fmla="*/ 16 w 16"/>
                <a:gd name="T3" fmla="*/ 104 h 112"/>
                <a:gd name="T4" fmla="*/ 16 w 16"/>
                <a:gd name="T5" fmla="*/ 0 h 112"/>
                <a:gd name="T6" fmla="*/ 0 w 16"/>
                <a:gd name="T7" fmla="*/ 8 h 112"/>
                <a:gd name="T8" fmla="*/ 0 w 16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12">
                  <a:moveTo>
                    <a:pt x="0" y="112"/>
                  </a:moveTo>
                  <a:lnTo>
                    <a:pt x="16" y="104"/>
                  </a:lnTo>
                  <a:lnTo>
                    <a:pt x="16" y="0"/>
                  </a:lnTo>
                  <a:lnTo>
                    <a:pt x="0" y="8"/>
                  </a:lnTo>
                  <a:lnTo>
                    <a:pt x="0" y="112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0" name="Freeform 355"/>
            <p:cNvSpPr>
              <a:spLocks/>
            </p:cNvSpPr>
            <p:nvPr/>
          </p:nvSpPr>
          <p:spPr bwMode="auto">
            <a:xfrm>
              <a:off x="1624" y="1453"/>
              <a:ext cx="56" cy="112"/>
            </a:xfrm>
            <a:custGeom>
              <a:avLst/>
              <a:gdLst>
                <a:gd name="T0" fmla="*/ 0 w 34"/>
                <a:gd name="T1" fmla="*/ 50 h 68"/>
                <a:gd name="T2" fmla="*/ 0 w 34"/>
                <a:gd name="T3" fmla="*/ 51 h 68"/>
                <a:gd name="T4" fmla="*/ 33 w 34"/>
                <a:gd name="T5" fmla="*/ 68 h 68"/>
                <a:gd name="T6" fmla="*/ 34 w 34"/>
                <a:gd name="T7" fmla="*/ 67 h 68"/>
                <a:gd name="T8" fmla="*/ 34 w 34"/>
                <a:gd name="T9" fmla="*/ 18 h 68"/>
                <a:gd name="T10" fmla="*/ 33 w 34"/>
                <a:gd name="T11" fmla="*/ 16 h 68"/>
                <a:gd name="T12" fmla="*/ 1 w 34"/>
                <a:gd name="T13" fmla="*/ 0 h 68"/>
                <a:gd name="T14" fmla="*/ 0 w 34"/>
                <a:gd name="T15" fmla="*/ 0 h 68"/>
                <a:gd name="T16" fmla="*/ 0 w 34"/>
                <a:gd name="T17" fmla="*/ 5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8">
                  <a:moveTo>
                    <a:pt x="0" y="50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33" y="68"/>
                    <a:pt x="33" y="68"/>
                    <a:pt x="33" y="68"/>
                  </a:cubicBezTo>
                  <a:cubicBezTo>
                    <a:pt x="33" y="68"/>
                    <a:pt x="34" y="67"/>
                    <a:pt x="34" y="67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7"/>
                    <a:pt x="34" y="16"/>
                    <a:pt x="33" y="1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lnTo>
                    <a:pt x="0" y="5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1" name="Freeform 356"/>
            <p:cNvSpPr>
              <a:spLocks/>
            </p:cNvSpPr>
            <p:nvPr/>
          </p:nvSpPr>
          <p:spPr bwMode="auto">
            <a:xfrm>
              <a:off x="1624" y="1453"/>
              <a:ext cx="56" cy="112"/>
            </a:xfrm>
            <a:custGeom>
              <a:avLst/>
              <a:gdLst>
                <a:gd name="T0" fmla="*/ 0 w 34"/>
                <a:gd name="T1" fmla="*/ 51 h 68"/>
                <a:gd name="T2" fmla="*/ 32 w 34"/>
                <a:gd name="T3" fmla="*/ 67 h 68"/>
                <a:gd name="T4" fmla="*/ 34 w 34"/>
                <a:gd name="T5" fmla="*/ 66 h 68"/>
                <a:gd name="T6" fmla="*/ 34 w 34"/>
                <a:gd name="T7" fmla="*/ 18 h 68"/>
                <a:gd name="T8" fmla="*/ 33 w 34"/>
                <a:gd name="T9" fmla="*/ 16 h 68"/>
                <a:gd name="T10" fmla="*/ 1 w 34"/>
                <a:gd name="T11" fmla="*/ 0 h 68"/>
                <a:gd name="T12" fmla="*/ 0 w 34"/>
                <a:gd name="T13" fmla="*/ 1 h 68"/>
                <a:gd name="T14" fmla="*/ 0 w 34"/>
                <a:gd name="T15" fmla="*/ 51 h 68"/>
                <a:gd name="T16" fmla="*/ 0 w 34"/>
                <a:gd name="T17" fmla="*/ 5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8">
                  <a:moveTo>
                    <a:pt x="0" y="51"/>
                  </a:moveTo>
                  <a:cubicBezTo>
                    <a:pt x="32" y="67"/>
                    <a:pt x="32" y="67"/>
                    <a:pt x="32" y="67"/>
                  </a:cubicBezTo>
                  <a:cubicBezTo>
                    <a:pt x="33" y="68"/>
                    <a:pt x="34" y="67"/>
                    <a:pt x="34" y="66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7"/>
                    <a:pt x="33" y="17"/>
                    <a:pt x="33" y="1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2" name="Freeform 357"/>
            <p:cNvSpPr>
              <a:spLocks/>
            </p:cNvSpPr>
            <p:nvPr/>
          </p:nvSpPr>
          <p:spPr bwMode="auto">
            <a:xfrm>
              <a:off x="1613" y="1457"/>
              <a:ext cx="63" cy="32"/>
            </a:xfrm>
            <a:custGeom>
              <a:avLst/>
              <a:gdLst>
                <a:gd name="T0" fmla="*/ 0 w 63"/>
                <a:gd name="T1" fmla="*/ 6 h 32"/>
                <a:gd name="T2" fmla="*/ 52 w 63"/>
                <a:gd name="T3" fmla="*/ 32 h 32"/>
                <a:gd name="T4" fmla="*/ 63 w 63"/>
                <a:gd name="T5" fmla="*/ 26 h 32"/>
                <a:gd name="T6" fmla="*/ 11 w 63"/>
                <a:gd name="T7" fmla="*/ 0 h 32"/>
                <a:gd name="T8" fmla="*/ 0 w 63"/>
                <a:gd name="T9" fmla="*/ 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2">
                  <a:moveTo>
                    <a:pt x="0" y="6"/>
                  </a:moveTo>
                  <a:lnTo>
                    <a:pt x="52" y="32"/>
                  </a:lnTo>
                  <a:lnTo>
                    <a:pt x="63" y="26"/>
                  </a:lnTo>
                  <a:lnTo>
                    <a:pt x="11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3" name="Freeform 358"/>
            <p:cNvSpPr>
              <a:spLocks/>
            </p:cNvSpPr>
            <p:nvPr/>
          </p:nvSpPr>
          <p:spPr bwMode="auto">
            <a:xfrm>
              <a:off x="1665" y="1483"/>
              <a:ext cx="11" cy="87"/>
            </a:xfrm>
            <a:custGeom>
              <a:avLst/>
              <a:gdLst>
                <a:gd name="T0" fmla="*/ 0 w 7"/>
                <a:gd name="T1" fmla="*/ 53 h 53"/>
                <a:gd name="T2" fmla="*/ 4 w 7"/>
                <a:gd name="T3" fmla="*/ 49 h 53"/>
                <a:gd name="T4" fmla="*/ 7 w 7"/>
                <a:gd name="T5" fmla="*/ 49 h 53"/>
                <a:gd name="T6" fmla="*/ 7 w 7"/>
                <a:gd name="T7" fmla="*/ 0 h 53"/>
                <a:gd name="T8" fmla="*/ 3 w 7"/>
                <a:gd name="T9" fmla="*/ 1 h 53"/>
                <a:gd name="T10" fmla="*/ 0 w 7"/>
                <a:gd name="T11" fmla="*/ 4 h 53"/>
                <a:gd name="T12" fmla="*/ 0 w 7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53">
                  <a:moveTo>
                    <a:pt x="0" y="53"/>
                  </a:moveTo>
                  <a:cubicBezTo>
                    <a:pt x="0" y="53"/>
                    <a:pt x="1" y="51"/>
                    <a:pt x="4" y="49"/>
                  </a:cubicBezTo>
                  <a:cubicBezTo>
                    <a:pt x="6" y="48"/>
                    <a:pt x="7" y="49"/>
                    <a:pt x="7" y="49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6" y="0"/>
                    <a:pt x="3" y="1"/>
                  </a:cubicBezTo>
                  <a:cubicBezTo>
                    <a:pt x="1" y="3"/>
                    <a:pt x="0" y="4"/>
                    <a:pt x="0" y="4"/>
                  </a:cubicBezTo>
                  <a:lnTo>
                    <a:pt x="0" y="53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4" name="Freeform 359"/>
            <p:cNvSpPr>
              <a:spLocks/>
            </p:cNvSpPr>
            <p:nvPr/>
          </p:nvSpPr>
          <p:spPr bwMode="auto">
            <a:xfrm>
              <a:off x="1611" y="1460"/>
              <a:ext cx="56" cy="113"/>
            </a:xfrm>
            <a:custGeom>
              <a:avLst/>
              <a:gdLst>
                <a:gd name="T0" fmla="*/ 1 w 34"/>
                <a:gd name="T1" fmla="*/ 52 h 69"/>
                <a:gd name="T2" fmla="*/ 32 w 34"/>
                <a:gd name="T3" fmla="*/ 68 h 69"/>
                <a:gd name="T4" fmla="*/ 34 w 34"/>
                <a:gd name="T5" fmla="*/ 67 h 69"/>
                <a:gd name="T6" fmla="*/ 34 w 34"/>
                <a:gd name="T7" fmla="*/ 18 h 69"/>
                <a:gd name="T8" fmla="*/ 34 w 34"/>
                <a:gd name="T9" fmla="*/ 17 h 69"/>
                <a:gd name="T10" fmla="*/ 1 w 34"/>
                <a:gd name="T11" fmla="*/ 1 h 69"/>
                <a:gd name="T12" fmla="*/ 0 w 34"/>
                <a:gd name="T13" fmla="*/ 1 h 69"/>
                <a:gd name="T14" fmla="*/ 0 w 34"/>
                <a:gd name="T15" fmla="*/ 51 h 69"/>
                <a:gd name="T16" fmla="*/ 1 w 34"/>
                <a:gd name="T17" fmla="*/ 5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9">
                  <a:moveTo>
                    <a:pt x="1" y="52"/>
                  </a:moveTo>
                  <a:cubicBezTo>
                    <a:pt x="32" y="68"/>
                    <a:pt x="32" y="68"/>
                    <a:pt x="32" y="68"/>
                  </a:cubicBezTo>
                  <a:cubicBezTo>
                    <a:pt x="33" y="69"/>
                    <a:pt x="34" y="67"/>
                    <a:pt x="34" y="67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2"/>
                    <a:pt x="1" y="5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5" name="Freeform 360"/>
            <p:cNvSpPr>
              <a:spLocks/>
            </p:cNvSpPr>
            <p:nvPr/>
          </p:nvSpPr>
          <p:spPr bwMode="auto">
            <a:xfrm>
              <a:off x="1611" y="1462"/>
              <a:ext cx="56" cy="111"/>
            </a:xfrm>
            <a:custGeom>
              <a:avLst/>
              <a:gdLst>
                <a:gd name="T0" fmla="*/ 0 w 34"/>
                <a:gd name="T1" fmla="*/ 51 h 68"/>
                <a:gd name="T2" fmla="*/ 33 w 34"/>
                <a:gd name="T3" fmla="*/ 68 h 68"/>
                <a:gd name="T4" fmla="*/ 34 w 34"/>
                <a:gd name="T5" fmla="*/ 67 h 68"/>
                <a:gd name="T6" fmla="*/ 34 w 34"/>
                <a:gd name="T7" fmla="*/ 17 h 68"/>
                <a:gd name="T8" fmla="*/ 33 w 34"/>
                <a:gd name="T9" fmla="*/ 17 h 68"/>
                <a:gd name="T10" fmla="*/ 1 w 34"/>
                <a:gd name="T11" fmla="*/ 0 h 68"/>
                <a:gd name="T12" fmla="*/ 0 w 34"/>
                <a:gd name="T13" fmla="*/ 1 h 68"/>
                <a:gd name="T14" fmla="*/ 0 w 34"/>
                <a:gd name="T15" fmla="*/ 50 h 68"/>
                <a:gd name="T16" fmla="*/ 0 w 34"/>
                <a:gd name="T17" fmla="*/ 5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8">
                  <a:moveTo>
                    <a:pt x="0" y="51"/>
                  </a:moveTo>
                  <a:cubicBezTo>
                    <a:pt x="33" y="68"/>
                    <a:pt x="33" y="68"/>
                    <a:pt x="33" y="68"/>
                  </a:cubicBezTo>
                  <a:cubicBezTo>
                    <a:pt x="33" y="68"/>
                    <a:pt x="34" y="67"/>
                    <a:pt x="34" y="6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7"/>
                    <a:pt x="34" y="17"/>
                    <a:pt x="33" y="17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1"/>
                    <a:pt x="0" y="51"/>
                    <a:pt x="0" y="5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6" name="Freeform 361"/>
            <p:cNvSpPr>
              <a:spLocks/>
            </p:cNvSpPr>
            <p:nvPr/>
          </p:nvSpPr>
          <p:spPr bwMode="auto">
            <a:xfrm>
              <a:off x="1665" y="1483"/>
              <a:ext cx="13" cy="88"/>
            </a:xfrm>
            <a:custGeom>
              <a:avLst/>
              <a:gdLst>
                <a:gd name="T0" fmla="*/ 0 w 8"/>
                <a:gd name="T1" fmla="*/ 54 h 54"/>
                <a:gd name="T2" fmla="*/ 1 w 8"/>
                <a:gd name="T3" fmla="*/ 54 h 54"/>
                <a:gd name="T4" fmla="*/ 2 w 8"/>
                <a:gd name="T5" fmla="*/ 54 h 54"/>
                <a:gd name="T6" fmla="*/ 8 w 8"/>
                <a:gd name="T7" fmla="*/ 50 h 54"/>
                <a:gd name="T8" fmla="*/ 8 w 8"/>
                <a:gd name="T9" fmla="*/ 0 h 54"/>
                <a:gd name="T10" fmla="*/ 1 w 8"/>
                <a:gd name="T11" fmla="*/ 3 h 54"/>
                <a:gd name="T12" fmla="*/ 0 w 8"/>
                <a:gd name="T13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4">
                  <a:moveTo>
                    <a:pt x="0" y="54"/>
                  </a:moveTo>
                  <a:cubicBezTo>
                    <a:pt x="0" y="54"/>
                    <a:pt x="1" y="54"/>
                    <a:pt x="1" y="54"/>
                  </a:cubicBezTo>
                  <a:cubicBezTo>
                    <a:pt x="1" y="54"/>
                    <a:pt x="2" y="54"/>
                    <a:pt x="2" y="54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" y="3"/>
                    <a:pt x="1" y="3"/>
                    <a:pt x="1" y="3"/>
                  </a:cubicBezTo>
                  <a:lnTo>
                    <a:pt x="0" y="54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7" name="Freeform 362"/>
            <p:cNvSpPr>
              <a:spLocks/>
            </p:cNvSpPr>
            <p:nvPr/>
          </p:nvSpPr>
          <p:spPr bwMode="auto">
            <a:xfrm>
              <a:off x="1668" y="1483"/>
              <a:ext cx="12" cy="88"/>
            </a:xfrm>
            <a:custGeom>
              <a:avLst/>
              <a:gdLst>
                <a:gd name="T0" fmla="*/ 0 w 12"/>
                <a:gd name="T1" fmla="*/ 88 h 88"/>
                <a:gd name="T2" fmla="*/ 12 w 12"/>
                <a:gd name="T3" fmla="*/ 82 h 88"/>
                <a:gd name="T4" fmla="*/ 12 w 12"/>
                <a:gd name="T5" fmla="*/ 0 h 88"/>
                <a:gd name="T6" fmla="*/ 0 w 12"/>
                <a:gd name="T7" fmla="*/ 5 h 88"/>
                <a:gd name="T8" fmla="*/ 0 w 12"/>
                <a:gd name="T9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88">
                  <a:moveTo>
                    <a:pt x="0" y="88"/>
                  </a:moveTo>
                  <a:lnTo>
                    <a:pt x="12" y="82"/>
                  </a:lnTo>
                  <a:lnTo>
                    <a:pt x="12" y="0"/>
                  </a:lnTo>
                  <a:lnTo>
                    <a:pt x="0" y="5"/>
                  </a:lnTo>
                  <a:lnTo>
                    <a:pt x="0" y="8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8" name="Freeform 363"/>
            <p:cNvSpPr>
              <a:spLocks/>
            </p:cNvSpPr>
            <p:nvPr/>
          </p:nvSpPr>
          <p:spPr bwMode="auto">
            <a:xfrm>
              <a:off x="1562" y="1465"/>
              <a:ext cx="62" cy="124"/>
            </a:xfrm>
            <a:custGeom>
              <a:avLst/>
              <a:gdLst>
                <a:gd name="T0" fmla="*/ 0 w 38"/>
                <a:gd name="T1" fmla="*/ 56 h 76"/>
                <a:gd name="T2" fmla="*/ 0 w 38"/>
                <a:gd name="T3" fmla="*/ 57 h 76"/>
                <a:gd name="T4" fmla="*/ 36 w 38"/>
                <a:gd name="T5" fmla="*/ 75 h 76"/>
                <a:gd name="T6" fmla="*/ 38 w 38"/>
                <a:gd name="T7" fmla="*/ 74 h 76"/>
                <a:gd name="T8" fmla="*/ 38 w 38"/>
                <a:gd name="T9" fmla="*/ 20 h 76"/>
                <a:gd name="T10" fmla="*/ 36 w 38"/>
                <a:gd name="T11" fmla="*/ 18 h 76"/>
                <a:gd name="T12" fmla="*/ 0 w 38"/>
                <a:gd name="T13" fmla="*/ 0 h 76"/>
                <a:gd name="T14" fmla="*/ 0 w 38"/>
                <a:gd name="T15" fmla="*/ 0 h 76"/>
                <a:gd name="T16" fmla="*/ 0 w 38"/>
                <a:gd name="T17" fmla="*/ 5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6">
                  <a:moveTo>
                    <a:pt x="0" y="56"/>
                  </a:moveTo>
                  <a:cubicBezTo>
                    <a:pt x="0" y="56"/>
                    <a:pt x="0" y="57"/>
                    <a:pt x="0" y="57"/>
                  </a:cubicBezTo>
                  <a:cubicBezTo>
                    <a:pt x="36" y="75"/>
                    <a:pt x="36" y="75"/>
                    <a:pt x="36" y="75"/>
                  </a:cubicBezTo>
                  <a:cubicBezTo>
                    <a:pt x="37" y="76"/>
                    <a:pt x="38" y="75"/>
                    <a:pt x="38" y="74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19"/>
                    <a:pt x="37" y="18"/>
                    <a:pt x="36" y="1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56"/>
                  </a:ln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9" name="Freeform 364"/>
            <p:cNvSpPr>
              <a:spLocks/>
            </p:cNvSpPr>
            <p:nvPr/>
          </p:nvSpPr>
          <p:spPr bwMode="auto">
            <a:xfrm>
              <a:off x="1560" y="1465"/>
              <a:ext cx="62" cy="123"/>
            </a:xfrm>
            <a:custGeom>
              <a:avLst/>
              <a:gdLst>
                <a:gd name="T0" fmla="*/ 0 w 38"/>
                <a:gd name="T1" fmla="*/ 57 h 75"/>
                <a:gd name="T2" fmla="*/ 36 w 38"/>
                <a:gd name="T3" fmla="*/ 75 h 75"/>
                <a:gd name="T4" fmla="*/ 38 w 38"/>
                <a:gd name="T5" fmla="*/ 74 h 75"/>
                <a:gd name="T6" fmla="*/ 38 w 38"/>
                <a:gd name="T7" fmla="*/ 20 h 75"/>
                <a:gd name="T8" fmla="*/ 37 w 38"/>
                <a:gd name="T9" fmla="*/ 18 h 75"/>
                <a:gd name="T10" fmla="*/ 1 w 38"/>
                <a:gd name="T11" fmla="*/ 0 h 75"/>
                <a:gd name="T12" fmla="*/ 1 w 38"/>
                <a:gd name="T13" fmla="*/ 1 h 75"/>
                <a:gd name="T14" fmla="*/ 0 w 38"/>
                <a:gd name="T15" fmla="*/ 56 h 75"/>
                <a:gd name="T16" fmla="*/ 0 w 38"/>
                <a:gd name="T17" fmla="*/ 5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5">
                  <a:moveTo>
                    <a:pt x="0" y="57"/>
                  </a:moveTo>
                  <a:cubicBezTo>
                    <a:pt x="36" y="75"/>
                    <a:pt x="36" y="75"/>
                    <a:pt x="36" y="75"/>
                  </a:cubicBezTo>
                  <a:cubicBezTo>
                    <a:pt x="37" y="75"/>
                    <a:pt x="38" y="75"/>
                    <a:pt x="38" y="74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19"/>
                    <a:pt x="37" y="19"/>
                    <a:pt x="37" y="18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7"/>
                    <a:pt x="0" y="57"/>
                    <a:pt x="0" y="57"/>
                  </a:cubicBez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0" name="Freeform 365"/>
            <p:cNvSpPr>
              <a:spLocks/>
            </p:cNvSpPr>
            <p:nvPr/>
          </p:nvSpPr>
          <p:spPr bwMode="auto">
            <a:xfrm>
              <a:off x="1549" y="1468"/>
              <a:ext cx="70" cy="36"/>
            </a:xfrm>
            <a:custGeom>
              <a:avLst/>
              <a:gdLst>
                <a:gd name="T0" fmla="*/ 0 w 70"/>
                <a:gd name="T1" fmla="*/ 7 h 36"/>
                <a:gd name="T2" fmla="*/ 57 w 70"/>
                <a:gd name="T3" fmla="*/ 36 h 36"/>
                <a:gd name="T4" fmla="*/ 70 w 70"/>
                <a:gd name="T5" fmla="*/ 30 h 36"/>
                <a:gd name="T6" fmla="*/ 13 w 70"/>
                <a:gd name="T7" fmla="*/ 0 h 36"/>
                <a:gd name="T8" fmla="*/ 0 w 70"/>
                <a:gd name="T9" fmla="*/ 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36">
                  <a:moveTo>
                    <a:pt x="0" y="7"/>
                  </a:moveTo>
                  <a:lnTo>
                    <a:pt x="57" y="36"/>
                  </a:lnTo>
                  <a:lnTo>
                    <a:pt x="70" y="30"/>
                  </a:lnTo>
                  <a:lnTo>
                    <a:pt x="13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1" name="Freeform 366"/>
            <p:cNvSpPr>
              <a:spLocks/>
            </p:cNvSpPr>
            <p:nvPr/>
          </p:nvSpPr>
          <p:spPr bwMode="auto">
            <a:xfrm>
              <a:off x="1606" y="1498"/>
              <a:ext cx="13" cy="96"/>
            </a:xfrm>
            <a:custGeom>
              <a:avLst/>
              <a:gdLst>
                <a:gd name="T0" fmla="*/ 0 w 8"/>
                <a:gd name="T1" fmla="*/ 59 h 59"/>
                <a:gd name="T2" fmla="*/ 5 w 8"/>
                <a:gd name="T3" fmla="*/ 55 h 59"/>
                <a:gd name="T4" fmla="*/ 8 w 8"/>
                <a:gd name="T5" fmla="*/ 54 h 59"/>
                <a:gd name="T6" fmla="*/ 8 w 8"/>
                <a:gd name="T7" fmla="*/ 0 h 59"/>
                <a:gd name="T8" fmla="*/ 4 w 8"/>
                <a:gd name="T9" fmla="*/ 2 h 59"/>
                <a:gd name="T10" fmla="*/ 0 w 8"/>
                <a:gd name="T11" fmla="*/ 4 h 59"/>
                <a:gd name="T12" fmla="*/ 0 w 8"/>
                <a:gd name="T13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9">
                  <a:moveTo>
                    <a:pt x="0" y="59"/>
                  </a:moveTo>
                  <a:cubicBezTo>
                    <a:pt x="0" y="59"/>
                    <a:pt x="1" y="56"/>
                    <a:pt x="5" y="55"/>
                  </a:cubicBezTo>
                  <a:cubicBezTo>
                    <a:pt x="7" y="54"/>
                    <a:pt x="8" y="54"/>
                    <a:pt x="8" y="54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7" y="0"/>
                    <a:pt x="4" y="2"/>
                  </a:cubicBezTo>
                  <a:cubicBezTo>
                    <a:pt x="1" y="3"/>
                    <a:pt x="0" y="4"/>
                    <a:pt x="0" y="4"/>
                  </a:cubicBezTo>
                  <a:lnTo>
                    <a:pt x="0" y="59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2" name="Freeform 367"/>
            <p:cNvSpPr>
              <a:spLocks/>
            </p:cNvSpPr>
            <p:nvPr/>
          </p:nvSpPr>
          <p:spPr bwMode="auto">
            <a:xfrm>
              <a:off x="1547" y="1473"/>
              <a:ext cx="62" cy="124"/>
            </a:xfrm>
            <a:custGeom>
              <a:avLst/>
              <a:gdLst>
                <a:gd name="T0" fmla="*/ 1 w 38"/>
                <a:gd name="T1" fmla="*/ 57 h 76"/>
                <a:gd name="T2" fmla="*/ 36 w 38"/>
                <a:gd name="T3" fmla="*/ 75 h 76"/>
                <a:gd name="T4" fmla="*/ 38 w 38"/>
                <a:gd name="T5" fmla="*/ 73 h 76"/>
                <a:gd name="T6" fmla="*/ 38 w 38"/>
                <a:gd name="T7" fmla="*/ 19 h 76"/>
                <a:gd name="T8" fmla="*/ 37 w 38"/>
                <a:gd name="T9" fmla="*/ 19 h 76"/>
                <a:gd name="T10" fmla="*/ 1 w 38"/>
                <a:gd name="T11" fmla="*/ 0 h 76"/>
                <a:gd name="T12" fmla="*/ 0 w 38"/>
                <a:gd name="T13" fmla="*/ 1 h 76"/>
                <a:gd name="T14" fmla="*/ 0 w 38"/>
                <a:gd name="T15" fmla="*/ 56 h 76"/>
                <a:gd name="T16" fmla="*/ 1 w 38"/>
                <a:gd name="T17" fmla="*/ 5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6">
                  <a:moveTo>
                    <a:pt x="1" y="57"/>
                  </a:moveTo>
                  <a:cubicBezTo>
                    <a:pt x="36" y="75"/>
                    <a:pt x="36" y="75"/>
                    <a:pt x="36" y="75"/>
                  </a:cubicBezTo>
                  <a:cubicBezTo>
                    <a:pt x="36" y="76"/>
                    <a:pt x="38" y="74"/>
                    <a:pt x="38" y="73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8" y="19"/>
                    <a:pt x="38" y="19"/>
                    <a:pt x="37" y="19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6"/>
                    <a:pt x="0" y="57"/>
                    <a:pt x="1" y="57"/>
                  </a:cubicBez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3" name="Freeform 368"/>
            <p:cNvSpPr>
              <a:spLocks/>
            </p:cNvSpPr>
            <p:nvPr/>
          </p:nvSpPr>
          <p:spPr bwMode="auto">
            <a:xfrm>
              <a:off x="1545" y="1475"/>
              <a:ext cx="63" cy="122"/>
            </a:xfrm>
            <a:custGeom>
              <a:avLst/>
              <a:gdLst>
                <a:gd name="T0" fmla="*/ 1 w 38"/>
                <a:gd name="T1" fmla="*/ 56 h 75"/>
                <a:gd name="T2" fmla="*/ 37 w 38"/>
                <a:gd name="T3" fmla="*/ 75 h 75"/>
                <a:gd name="T4" fmla="*/ 38 w 38"/>
                <a:gd name="T5" fmla="*/ 74 h 75"/>
                <a:gd name="T6" fmla="*/ 38 w 38"/>
                <a:gd name="T7" fmla="*/ 19 h 75"/>
                <a:gd name="T8" fmla="*/ 38 w 38"/>
                <a:gd name="T9" fmla="*/ 18 h 75"/>
                <a:gd name="T10" fmla="*/ 1 w 38"/>
                <a:gd name="T11" fmla="*/ 0 h 75"/>
                <a:gd name="T12" fmla="*/ 1 w 38"/>
                <a:gd name="T13" fmla="*/ 0 h 75"/>
                <a:gd name="T14" fmla="*/ 0 w 38"/>
                <a:gd name="T15" fmla="*/ 56 h 75"/>
                <a:gd name="T16" fmla="*/ 1 w 38"/>
                <a:gd name="T17" fmla="*/ 5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5">
                  <a:moveTo>
                    <a:pt x="1" y="56"/>
                  </a:moveTo>
                  <a:cubicBezTo>
                    <a:pt x="37" y="75"/>
                    <a:pt x="37" y="75"/>
                    <a:pt x="37" y="75"/>
                  </a:cubicBezTo>
                  <a:cubicBezTo>
                    <a:pt x="38" y="75"/>
                    <a:pt x="38" y="75"/>
                    <a:pt x="38" y="74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56"/>
                    <a:pt x="0" y="56"/>
                    <a:pt x="1" y="56"/>
                  </a:cubicBez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4" name="Freeform 369"/>
            <p:cNvSpPr>
              <a:spLocks/>
            </p:cNvSpPr>
            <p:nvPr/>
          </p:nvSpPr>
          <p:spPr bwMode="auto">
            <a:xfrm>
              <a:off x="1608" y="1496"/>
              <a:ext cx="14" cy="101"/>
            </a:xfrm>
            <a:custGeom>
              <a:avLst/>
              <a:gdLst>
                <a:gd name="T0" fmla="*/ 0 w 9"/>
                <a:gd name="T1" fmla="*/ 62 h 62"/>
                <a:gd name="T2" fmla="*/ 1 w 9"/>
                <a:gd name="T3" fmla="*/ 61 h 62"/>
                <a:gd name="T4" fmla="*/ 1 w 9"/>
                <a:gd name="T5" fmla="*/ 61 h 62"/>
                <a:gd name="T6" fmla="*/ 9 w 9"/>
                <a:gd name="T7" fmla="*/ 57 h 62"/>
                <a:gd name="T8" fmla="*/ 9 w 9"/>
                <a:gd name="T9" fmla="*/ 0 h 62"/>
                <a:gd name="T10" fmla="*/ 0 w 9"/>
                <a:gd name="T11" fmla="*/ 5 h 62"/>
                <a:gd name="T12" fmla="*/ 0 w 9"/>
                <a:gd name="T13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2">
                  <a:moveTo>
                    <a:pt x="0" y="62"/>
                  </a:moveTo>
                  <a:cubicBezTo>
                    <a:pt x="0" y="62"/>
                    <a:pt x="0" y="61"/>
                    <a:pt x="1" y="61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0" y="62"/>
                  </a:lnTo>
                  <a:close/>
                </a:path>
              </a:pathLst>
            </a:custGeom>
            <a:solidFill>
              <a:srgbClr val="4A9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5" name="Freeform 370"/>
            <p:cNvSpPr>
              <a:spLocks/>
            </p:cNvSpPr>
            <p:nvPr/>
          </p:nvSpPr>
          <p:spPr bwMode="auto">
            <a:xfrm>
              <a:off x="1609" y="1498"/>
              <a:ext cx="15" cy="98"/>
            </a:xfrm>
            <a:custGeom>
              <a:avLst/>
              <a:gdLst>
                <a:gd name="T0" fmla="*/ 0 w 15"/>
                <a:gd name="T1" fmla="*/ 98 h 98"/>
                <a:gd name="T2" fmla="*/ 15 w 15"/>
                <a:gd name="T3" fmla="*/ 91 h 98"/>
                <a:gd name="T4" fmla="*/ 15 w 15"/>
                <a:gd name="T5" fmla="*/ 0 h 98"/>
                <a:gd name="T6" fmla="*/ 0 w 15"/>
                <a:gd name="T7" fmla="*/ 6 h 98"/>
                <a:gd name="T8" fmla="*/ 0 w 15"/>
                <a:gd name="T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98">
                  <a:moveTo>
                    <a:pt x="0" y="98"/>
                  </a:moveTo>
                  <a:lnTo>
                    <a:pt x="15" y="91"/>
                  </a:lnTo>
                  <a:lnTo>
                    <a:pt x="15" y="0"/>
                  </a:lnTo>
                  <a:lnTo>
                    <a:pt x="0" y="6"/>
                  </a:lnTo>
                  <a:lnTo>
                    <a:pt x="0" y="98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6" name="Freeform 371"/>
            <p:cNvSpPr>
              <a:spLocks/>
            </p:cNvSpPr>
            <p:nvPr/>
          </p:nvSpPr>
          <p:spPr bwMode="auto">
            <a:xfrm>
              <a:off x="1531" y="1458"/>
              <a:ext cx="70" cy="141"/>
            </a:xfrm>
            <a:custGeom>
              <a:avLst/>
              <a:gdLst>
                <a:gd name="T0" fmla="*/ 0 w 43"/>
                <a:gd name="T1" fmla="*/ 64 h 86"/>
                <a:gd name="T2" fmla="*/ 0 w 43"/>
                <a:gd name="T3" fmla="*/ 64 h 86"/>
                <a:gd name="T4" fmla="*/ 41 w 43"/>
                <a:gd name="T5" fmla="*/ 86 h 86"/>
                <a:gd name="T6" fmla="*/ 43 w 43"/>
                <a:gd name="T7" fmla="*/ 84 h 86"/>
                <a:gd name="T8" fmla="*/ 43 w 43"/>
                <a:gd name="T9" fmla="*/ 23 h 86"/>
                <a:gd name="T10" fmla="*/ 41 w 43"/>
                <a:gd name="T11" fmla="*/ 20 h 86"/>
                <a:gd name="T12" fmla="*/ 1 w 43"/>
                <a:gd name="T13" fmla="*/ 0 h 86"/>
                <a:gd name="T14" fmla="*/ 0 w 43"/>
                <a:gd name="T15" fmla="*/ 1 h 86"/>
                <a:gd name="T16" fmla="*/ 0 w 43"/>
                <a:gd name="T17" fmla="*/ 6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6">
                  <a:moveTo>
                    <a:pt x="0" y="64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41" y="86"/>
                    <a:pt x="41" y="86"/>
                    <a:pt x="41" y="86"/>
                  </a:cubicBezTo>
                  <a:cubicBezTo>
                    <a:pt x="41" y="86"/>
                    <a:pt x="43" y="85"/>
                    <a:pt x="43" y="84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2"/>
                    <a:pt x="42" y="21"/>
                    <a:pt x="41" y="2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lnTo>
                    <a:pt x="0" y="64"/>
                  </a:lnTo>
                  <a:close/>
                </a:path>
              </a:pathLst>
            </a:custGeom>
            <a:solidFill>
              <a:srgbClr val="BC5F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7" name="Freeform 372"/>
            <p:cNvSpPr>
              <a:spLocks/>
            </p:cNvSpPr>
            <p:nvPr/>
          </p:nvSpPr>
          <p:spPr bwMode="auto">
            <a:xfrm>
              <a:off x="1529" y="1460"/>
              <a:ext cx="70" cy="137"/>
            </a:xfrm>
            <a:custGeom>
              <a:avLst/>
              <a:gdLst>
                <a:gd name="T0" fmla="*/ 1 w 43"/>
                <a:gd name="T1" fmla="*/ 64 h 84"/>
                <a:gd name="T2" fmla="*/ 41 w 43"/>
                <a:gd name="T3" fmla="*/ 84 h 84"/>
                <a:gd name="T4" fmla="*/ 43 w 43"/>
                <a:gd name="T5" fmla="*/ 82 h 84"/>
                <a:gd name="T6" fmla="*/ 43 w 43"/>
                <a:gd name="T7" fmla="*/ 22 h 84"/>
                <a:gd name="T8" fmla="*/ 42 w 43"/>
                <a:gd name="T9" fmla="*/ 20 h 84"/>
                <a:gd name="T10" fmla="*/ 1 w 43"/>
                <a:gd name="T11" fmla="*/ 0 h 84"/>
                <a:gd name="T12" fmla="*/ 1 w 43"/>
                <a:gd name="T13" fmla="*/ 1 h 84"/>
                <a:gd name="T14" fmla="*/ 0 w 43"/>
                <a:gd name="T15" fmla="*/ 63 h 84"/>
                <a:gd name="T16" fmla="*/ 1 w 43"/>
                <a:gd name="T17" fmla="*/ 6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4">
                  <a:moveTo>
                    <a:pt x="1" y="64"/>
                  </a:moveTo>
                  <a:cubicBezTo>
                    <a:pt x="41" y="84"/>
                    <a:pt x="41" y="84"/>
                    <a:pt x="41" y="84"/>
                  </a:cubicBezTo>
                  <a:cubicBezTo>
                    <a:pt x="42" y="84"/>
                    <a:pt x="43" y="84"/>
                    <a:pt x="43" y="82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3" y="21"/>
                    <a:pt x="42" y="20"/>
                    <a:pt x="42" y="2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4"/>
                    <a:pt x="1" y="64"/>
                  </a:cubicBezTo>
                  <a:close/>
                </a:path>
              </a:pathLst>
            </a:custGeom>
            <a:solidFill>
              <a:srgbClr val="BC5F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8" name="Freeform 373"/>
            <p:cNvSpPr>
              <a:spLocks/>
            </p:cNvSpPr>
            <p:nvPr/>
          </p:nvSpPr>
          <p:spPr bwMode="auto">
            <a:xfrm>
              <a:off x="1516" y="1463"/>
              <a:ext cx="80" cy="41"/>
            </a:xfrm>
            <a:custGeom>
              <a:avLst/>
              <a:gdLst>
                <a:gd name="T0" fmla="*/ 0 w 80"/>
                <a:gd name="T1" fmla="*/ 8 h 41"/>
                <a:gd name="T2" fmla="*/ 65 w 80"/>
                <a:gd name="T3" fmla="*/ 41 h 41"/>
                <a:gd name="T4" fmla="*/ 80 w 80"/>
                <a:gd name="T5" fmla="*/ 33 h 41"/>
                <a:gd name="T6" fmla="*/ 15 w 80"/>
                <a:gd name="T7" fmla="*/ 0 h 41"/>
                <a:gd name="T8" fmla="*/ 0 w 80"/>
                <a:gd name="T9" fmla="*/ 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41">
                  <a:moveTo>
                    <a:pt x="0" y="8"/>
                  </a:moveTo>
                  <a:lnTo>
                    <a:pt x="65" y="41"/>
                  </a:lnTo>
                  <a:lnTo>
                    <a:pt x="80" y="33"/>
                  </a:lnTo>
                  <a:lnTo>
                    <a:pt x="15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9" name="Freeform 374"/>
            <p:cNvSpPr>
              <a:spLocks/>
            </p:cNvSpPr>
            <p:nvPr/>
          </p:nvSpPr>
          <p:spPr bwMode="auto">
            <a:xfrm>
              <a:off x="1581" y="1496"/>
              <a:ext cx="15" cy="108"/>
            </a:xfrm>
            <a:custGeom>
              <a:avLst/>
              <a:gdLst>
                <a:gd name="T0" fmla="*/ 0 w 9"/>
                <a:gd name="T1" fmla="*/ 66 h 66"/>
                <a:gd name="T2" fmla="*/ 6 w 9"/>
                <a:gd name="T3" fmla="*/ 62 h 66"/>
                <a:gd name="T4" fmla="*/ 9 w 9"/>
                <a:gd name="T5" fmla="*/ 61 h 66"/>
                <a:gd name="T6" fmla="*/ 9 w 9"/>
                <a:gd name="T7" fmla="*/ 0 h 66"/>
                <a:gd name="T8" fmla="*/ 4 w 9"/>
                <a:gd name="T9" fmla="*/ 2 h 66"/>
                <a:gd name="T10" fmla="*/ 0 w 9"/>
                <a:gd name="T11" fmla="*/ 5 h 66"/>
                <a:gd name="T12" fmla="*/ 0 w 9"/>
                <a:gd name="T13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6">
                  <a:moveTo>
                    <a:pt x="0" y="66"/>
                  </a:moveTo>
                  <a:cubicBezTo>
                    <a:pt x="0" y="66"/>
                    <a:pt x="1" y="64"/>
                    <a:pt x="6" y="62"/>
                  </a:cubicBezTo>
                  <a:cubicBezTo>
                    <a:pt x="8" y="60"/>
                    <a:pt x="9" y="61"/>
                    <a:pt x="9" y="6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7" y="0"/>
                    <a:pt x="4" y="2"/>
                  </a:cubicBezTo>
                  <a:cubicBezTo>
                    <a:pt x="1" y="3"/>
                    <a:pt x="0" y="5"/>
                    <a:pt x="0" y="5"/>
                  </a:cubicBezTo>
                  <a:lnTo>
                    <a:pt x="0" y="66"/>
                  </a:lnTo>
                  <a:close/>
                </a:path>
              </a:pathLst>
            </a:custGeom>
            <a:solidFill>
              <a:srgbClr val="8D9B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0" name="Freeform 375"/>
            <p:cNvSpPr>
              <a:spLocks/>
            </p:cNvSpPr>
            <p:nvPr/>
          </p:nvSpPr>
          <p:spPr bwMode="auto">
            <a:xfrm>
              <a:off x="1514" y="1468"/>
              <a:ext cx="71" cy="141"/>
            </a:xfrm>
            <a:custGeom>
              <a:avLst/>
              <a:gdLst>
                <a:gd name="T0" fmla="*/ 1 w 43"/>
                <a:gd name="T1" fmla="*/ 65 h 86"/>
                <a:gd name="T2" fmla="*/ 40 w 43"/>
                <a:gd name="T3" fmla="*/ 85 h 86"/>
                <a:gd name="T4" fmla="*/ 43 w 43"/>
                <a:gd name="T5" fmla="*/ 83 h 86"/>
                <a:gd name="T6" fmla="*/ 43 w 43"/>
                <a:gd name="T7" fmla="*/ 21 h 86"/>
                <a:gd name="T8" fmla="*/ 42 w 43"/>
                <a:gd name="T9" fmla="*/ 21 h 86"/>
                <a:gd name="T10" fmla="*/ 1 w 43"/>
                <a:gd name="T11" fmla="*/ 0 h 86"/>
                <a:gd name="T12" fmla="*/ 0 w 43"/>
                <a:gd name="T13" fmla="*/ 1 h 86"/>
                <a:gd name="T14" fmla="*/ 0 w 43"/>
                <a:gd name="T15" fmla="*/ 63 h 86"/>
                <a:gd name="T16" fmla="*/ 1 w 43"/>
                <a:gd name="T17" fmla="*/ 6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6">
                  <a:moveTo>
                    <a:pt x="1" y="65"/>
                  </a:moveTo>
                  <a:cubicBezTo>
                    <a:pt x="40" y="85"/>
                    <a:pt x="40" y="85"/>
                    <a:pt x="40" y="85"/>
                  </a:cubicBezTo>
                  <a:cubicBezTo>
                    <a:pt x="41" y="86"/>
                    <a:pt x="43" y="84"/>
                    <a:pt x="43" y="83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3" y="21"/>
                    <a:pt x="43" y="21"/>
                    <a:pt x="42" y="2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4"/>
                    <a:pt x="0" y="64"/>
                    <a:pt x="1" y="65"/>
                  </a:cubicBezTo>
                  <a:close/>
                </a:path>
              </a:pathLst>
            </a:custGeom>
            <a:solidFill>
              <a:srgbClr val="BC5F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1" name="Freeform 376"/>
            <p:cNvSpPr>
              <a:spLocks/>
            </p:cNvSpPr>
            <p:nvPr/>
          </p:nvSpPr>
          <p:spPr bwMode="auto">
            <a:xfrm>
              <a:off x="1513" y="1470"/>
              <a:ext cx="70" cy="139"/>
            </a:xfrm>
            <a:custGeom>
              <a:avLst/>
              <a:gdLst>
                <a:gd name="T0" fmla="*/ 1 w 43"/>
                <a:gd name="T1" fmla="*/ 64 h 85"/>
                <a:gd name="T2" fmla="*/ 42 w 43"/>
                <a:gd name="T3" fmla="*/ 85 h 85"/>
                <a:gd name="T4" fmla="*/ 43 w 43"/>
                <a:gd name="T5" fmla="*/ 84 h 85"/>
                <a:gd name="T6" fmla="*/ 43 w 43"/>
                <a:gd name="T7" fmla="*/ 21 h 85"/>
                <a:gd name="T8" fmla="*/ 43 w 43"/>
                <a:gd name="T9" fmla="*/ 20 h 85"/>
                <a:gd name="T10" fmla="*/ 1 w 43"/>
                <a:gd name="T11" fmla="*/ 0 h 85"/>
                <a:gd name="T12" fmla="*/ 1 w 43"/>
                <a:gd name="T13" fmla="*/ 0 h 85"/>
                <a:gd name="T14" fmla="*/ 0 w 43"/>
                <a:gd name="T15" fmla="*/ 63 h 85"/>
                <a:gd name="T16" fmla="*/ 1 w 43"/>
                <a:gd name="T17" fmla="*/ 6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1" y="64"/>
                  </a:moveTo>
                  <a:cubicBezTo>
                    <a:pt x="42" y="85"/>
                    <a:pt x="42" y="85"/>
                    <a:pt x="42" y="85"/>
                  </a:cubicBezTo>
                  <a:cubicBezTo>
                    <a:pt x="42" y="85"/>
                    <a:pt x="43" y="84"/>
                    <a:pt x="43" y="84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3" y="21"/>
                    <a:pt x="43" y="21"/>
                    <a:pt x="43" y="2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4"/>
                    <a:pt x="1" y="64"/>
                  </a:cubicBezTo>
                  <a:close/>
                </a:path>
              </a:pathLst>
            </a:custGeom>
            <a:solidFill>
              <a:srgbClr val="BC5F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2" name="Freeform 377"/>
            <p:cNvSpPr>
              <a:spLocks/>
            </p:cNvSpPr>
            <p:nvPr/>
          </p:nvSpPr>
          <p:spPr bwMode="auto">
            <a:xfrm>
              <a:off x="1583" y="1494"/>
              <a:ext cx="15" cy="113"/>
            </a:xfrm>
            <a:custGeom>
              <a:avLst/>
              <a:gdLst>
                <a:gd name="T0" fmla="*/ 0 w 9"/>
                <a:gd name="T1" fmla="*/ 69 h 69"/>
                <a:gd name="T2" fmla="*/ 0 w 9"/>
                <a:gd name="T3" fmla="*/ 69 h 69"/>
                <a:gd name="T4" fmla="*/ 1 w 9"/>
                <a:gd name="T5" fmla="*/ 69 h 69"/>
                <a:gd name="T6" fmla="*/ 9 w 9"/>
                <a:gd name="T7" fmla="*/ 64 h 69"/>
                <a:gd name="T8" fmla="*/ 9 w 9"/>
                <a:gd name="T9" fmla="*/ 0 h 69"/>
                <a:gd name="T10" fmla="*/ 0 w 9"/>
                <a:gd name="T11" fmla="*/ 5 h 69"/>
                <a:gd name="T12" fmla="*/ 0 w 9"/>
                <a:gd name="T1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9">
                  <a:moveTo>
                    <a:pt x="0" y="69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0" y="69"/>
                  </a:lnTo>
                  <a:close/>
                </a:path>
              </a:pathLst>
            </a:custGeom>
            <a:solidFill>
              <a:srgbClr val="BC5F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3" name="Freeform 378"/>
            <p:cNvSpPr>
              <a:spLocks/>
            </p:cNvSpPr>
            <p:nvPr/>
          </p:nvSpPr>
          <p:spPr bwMode="auto">
            <a:xfrm>
              <a:off x="1585" y="1494"/>
              <a:ext cx="16" cy="113"/>
            </a:xfrm>
            <a:custGeom>
              <a:avLst/>
              <a:gdLst>
                <a:gd name="T0" fmla="*/ 0 w 16"/>
                <a:gd name="T1" fmla="*/ 113 h 113"/>
                <a:gd name="T2" fmla="*/ 16 w 16"/>
                <a:gd name="T3" fmla="*/ 105 h 113"/>
                <a:gd name="T4" fmla="*/ 16 w 16"/>
                <a:gd name="T5" fmla="*/ 0 h 113"/>
                <a:gd name="T6" fmla="*/ 0 w 16"/>
                <a:gd name="T7" fmla="*/ 9 h 113"/>
                <a:gd name="T8" fmla="*/ 0 w 16"/>
                <a:gd name="T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13">
                  <a:moveTo>
                    <a:pt x="0" y="113"/>
                  </a:moveTo>
                  <a:lnTo>
                    <a:pt x="16" y="105"/>
                  </a:lnTo>
                  <a:lnTo>
                    <a:pt x="16" y="0"/>
                  </a:lnTo>
                  <a:lnTo>
                    <a:pt x="0" y="9"/>
                  </a:lnTo>
                  <a:lnTo>
                    <a:pt x="0" y="113"/>
                  </a:lnTo>
                  <a:close/>
                </a:path>
              </a:pathLst>
            </a:custGeom>
            <a:solidFill>
              <a:srgbClr val="BC5F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4" name="Freeform 379"/>
            <p:cNvSpPr>
              <a:spLocks/>
            </p:cNvSpPr>
            <p:nvPr/>
          </p:nvSpPr>
          <p:spPr bwMode="auto">
            <a:xfrm>
              <a:off x="1508" y="1471"/>
              <a:ext cx="69" cy="140"/>
            </a:xfrm>
            <a:custGeom>
              <a:avLst/>
              <a:gdLst>
                <a:gd name="T0" fmla="*/ 0 w 42"/>
                <a:gd name="T1" fmla="*/ 63 h 85"/>
                <a:gd name="T2" fmla="*/ 0 w 42"/>
                <a:gd name="T3" fmla="*/ 64 h 85"/>
                <a:gd name="T4" fmla="*/ 41 w 42"/>
                <a:gd name="T5" fmla="*/ 85 h 85"/>
                <a:gd name="T6" fmla="*/ 42 w 42"/>
                <a:gd name="T7" fmla="*/ 84 h 85"/>
                <a:gd name="T8" fmla="*/ 42 w 42"/>
                <a:gd name="T9" fmla="*/ 23 h 85"/>
                <a:gd name="T10" fmla="*/ 41 w 42"/>
                <a:gd name="T11" fmla="*/ 20 h 85"/>
                <a:gd name="T12" fmla="*/ 0 w 42"/>
                <a:gd name="T13" fmla="*/ 0 h 85"/>
                <a:gd name="T14" fmla="*/ 0 w 42"/>
                <a:gd name="T15" fmla="*/ 0 h 85"/>
                <a:gd name="T16" fmla="*/ 0 w 42"/>
                <a:gd name="T17" fmla="*/ 6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85">
                  <a:moveTo>
                    <a:pt x="0" y="63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1" y="85"/>
                    <a:pt x="42" y="84"/>
                    <a:pt x="42" y="84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2"/>
                    <a:pt x="42" y="20"/>
                    <a:pt x="41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3"/>
                  </a:lnTo>
                  <a:close/>
                </a:path>
              </a:pathLst>
            </a:custGeom>
            <a:solidFill>
              <a:srgbClr val="DE93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5" name="Freeform 380"/>
            <p:cNvSpPr>
              <a:spLocks/>
            </p:cNvSpPr>
            <p:nvPr/>
          </p:nvSpPr>
          <p:spPr bwMode="auto">
            <a:xfrm>
              <a:off x="1506" y="1471"/>
              <a:ext cx="71" cy="140"/>
            </a:xfrm>
            <a:custGeom>
              <a:avLst/>
              <a:gdLst>
                <a:gd name="T0" fmla="*/ 0 w 43"/>
                <a:gd name="T1" fmla="*/ 65 h 85"/>
                <a:gd name="T2" fmla="*/ 40 w 43"/>
                <a:gd name="T3" fmla="*/ 85 h 85"/>
                <a:gd name="T4" fmla="*/ 43 w 43"/>
                <a:gd name="T5" fmla="*/ 83 h 85"/>
                <a:gd name="T6" fmla="*/ 43 w 43"/>
                <a:gd name="T7" fmla="*/ 23 h 85"/>
                <a:gd name="T8" fmla="*/ 41 w 43"/>
                <a:gd name="T9" fmla="*/ 21 h 85"/>
                <a:gd name="T10" fmla="*/ 1 w 43"/>
                <a:gd name="T11" fmla="*/ 0 h 85"/>
                <a:gd name="T12" fmla="*/ 0 w 43"/>
                <a:gd name="T13" fmla="*/ 1 h 85"/>
                <a:gd name="T14" fmla="*/ 0 w 43"/>
                <a:gd name="T15" fmla="*/ 64 h 85"/>
                <a:gd name="T16" fmla="*/ 0 w 43"/>
                <a:gd name="T17" fmla="*/ 6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0" y="65"/>
                  </a:moveTo>
                  <a:cubicBezTo>
                    <a:pt x="40" y="85"/>
                    <a:pt x="40" y="85"/>
                    <a:pt x="40" y="85"/>
                  </a:cubicBezTo>
                  <a:cubicBezTo>
                    <a:pt x="41" y="85"/>
                    <a:pt x="43" y="84"/>
                    <a:pt x="43" y="8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2"/>
                    <a:pt x="42" y="21"/>
                    <a:pt x="41" y="2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0" y="64"/>
                    <a:pt x="0" y="65"/>
                  </a:cubicBezTo>
                  <a:close/>
                </a:path>
              </a:pathLst>
            </a:custGeom>
            <a:solidFill>
              <a:srgbClr val="CD9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6" name="Freeform 381"/>
            <p:cNvSpPr>
              <a:spLocks/>
            </p:cNvSpPr>
            <p:nvPr/>
          </p:nvSpPr>
          <p:spPr bwMode="auto">
            <a:xfrm>
              <a:off x="1491" y="1475"/>
              <a:ext cx="82" cy="41"/>
            </a:xfrm>
            <a:custGeom>
              <a:avLst/>
              <a:gdLst>
                <a:gd name="T0" fmla="*/ 0 w 82"/>
                <a:gd name="T1" fmla="*/ 8 h 41"/>
                <a:gd name="T2" fmla="*/ 66 w 82"/>
                <a:gd name="T3" fmla="*/ 41 h 41"/>
                <a:gd name="T4" fmla="*/ 82 w 82"/>
                <a:gd name="T5" fmla="*/ 32 h 41"/>
                <a:gd name="T6" fmla="*/ 17 w 82"/>
                <a:gd name="T7" fmla="*/ 0 h 41"/>
                <a:gd name="T8" fmla="*/ 0 w 82"/>
                <a:gd name="T9" fmla="*/ 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41">
                  <a:moveTo>
                    <a:pt x="0" y="8"/>
                  </a:moveTo>
                  <a:lnTo>
                    <a:pt x="66" y="41"/>
                  </a:lnTo>
                  <a:lnTo>
                    <a:pt x="82" y="32"/>
                  </a:lnTo>
                  <a:lnTo>
                    <a:pt x="17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7" name="Freeform 382"/>
            <p:cNvSpPr>
              <a:spLocks/>
            </p:cNvSpPr>
            <p:nvPr/>
          </p:nvSpPr>
          <p:spPr bwMode="auto">
            <a:xfrm>
              <a:off x="1557" y="1507"/>
              <a:ext cx="16" cy="110"/>
            </a:xfrm>
            <a:custGeom>
              <a:avLst/>
              <a:gdLst>
                <a:gd name="T0" fmla="*/ 0 w 10"/>
                <a:gd name="T1" fmla="*/ 67 h 67"/>
                <a:gd name="T2" fmla="*/ 6 w 10"/>
                <a:gd name="T3" fmla="*/ 62 h 67"/>
                <a:gd name="T4" fmla="*/ 10 w 10"/>
                <a:gd name="T5" fmla="*/ 62 h 67"/>
                <a:gd name="T6" fmla="*/ 10 w 10"/>
                <a:gd name="T7" fmla="*/ 0 h 67"/>
                <a:gd name="T8" fmla="*/ 4 w 10"/>
                <a:gd name="T9" fmla="*/ 2 h 67"/>
                <a:gd name="T10" fmla="*/ 0 w 10"/>
                <a:gd name="T11" fmla="*/ 5 h 67"/>
                <a:gd name="T12" fmla="*/ 0 w 10"/>
                <a:gd name="T13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67">
                  <a:moveTo>
                    <a:pt x="0" y="67"/>
                  </a:moveTo>
                  <a:cubicBezTo>
                    <a:pt x="0" y="67"/>
                    <a:pt x="2" y="64"/>
                    <a:pt x="6" y="62"/>
                  </a:cubicBezTo>
                  <a:cubicBezTo>
                    <a:pt x="9" y="61"/>
                    <a:pt x="10" y="62"/>
                    <a:pt x="10" y="6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8" y="0"/>
                    <a:pt x="4" y="2"/>
                  </a:cubicBezTo>
                  <a:cubicBezTo>
                    <a:pt x="1" y="4"/>
                    <a:pt x="0" y="5"/>
                    <a:pt x="0" y="5"/>
                  </a:cubicBezTo>
                  <a:lnTo>
                    <a:pt x="0" y="67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8" name="Freeform 383"/>
            <p:cNvSpPr>
              <a:spLocks/>
            </p:cNvSpPr>
            <p:nvPr/>
          </p:nvSpPr>
          <p:spPr bwMode="auto">
            <a:xfrm>
              <a:off x="1490" y="1481"/>
              <a:ext cx="70" cy="139"/>
            </a:xfrm>
            <a:custGeom>
              <a:avLst/>
              <a:gdLst>
                <a:gd name="T0" fmla="*/ 1 w 43"/>
                <a:gd name="T1" fmla="*/ 64 h 85"/>
                <a:gd name="T2" fmla="*/ 41 w 43"/>
                <a:gd name="T3" fmla="*/ 85 h 85"/>
                <a:gd name="T4" fmla="*/ 43 w 43"/>
                <a:gd name="T5" fmla="*/ 83 h 85"/>
                <a:gd name="T6" fmla="*/ 43 w 43"/>
                <a:gd name="T7" fmla="*/ 21 h 85"/>
                <a:gd name="T8" fmla="*/ 43 w 43"/>
                <a:gd name="T9" fmla="*/ 21 h 85"/>
                <a:gd name="T10" fmla="*/ 1 w 43"/>
                <a:gd name="T11" fmla="*/ 0 h 85"/>
                <a:gd name="T12" fmla="*/ 0 w 43"/>
                <a:gd name="T13" fmla="*/ 0 h 85"/>
                <a:gd name="T14" fmla="*/ 0 w 43"/>
                <a:gd name="T15" fmla="*/ 63 h 85"/>
                <a:gd name="T16" fmla="*/ 1 w 43"/>
                <a:gd name="T17" fmla="*/ 6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1" y="64"/>
                  </a:moveTo>
                  <a:cubicBezTo>
                    <a:pt x="41" y="85"/>
                    <a:pt x="41" y="85"/>
                    <a:pt x="41" y="85"/>
                  </a:cubicBezTo>
                  <a:cubicBezTo>
                    <a:pt x="42" y="85"/>
                    <a:pt x="43" y="84"/>
                    <a:pt x="43" y="83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1" y="64"/>
                    <a:pt x="1" y="64"/>
                  </a:cubicBezTo>
                  <a:close/>
                </a:path>
              </a:pathLst>
            </a:custGeom>
            <a:solidFill>
              <a:srgbClr val="CD9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" name="Freeform 384"/>
            <p:cNvSpPr>
              <a:spLocks/>
            </p:cNvSpPr>
            <p:nvPr/>
          </p:nvSpPr>
          <p:spPr bwMode="auto">
            <a:xfrm>
              <a:off x="1490" y="1481"/>
              <a:ext cx="70" cy="139"/>
            </a:xfrm>
            <a:custGeom>
              <a:avLst/>
              <a:gdLst>
                <a:gd name="T0" fmla="*/ 0 w 43"/>
                <a:gd name="T1" fmla="*/ 65 h 85"/>
                <a:gd name="T2" fmla="*/ 42 w 43"/>
                <a:gd name="T3" fmla="*/ 85 h 85"/>
                <a:gd name="T4" fmla="*/ 43 w 43"/>
                <a:gd name="T5" fmla="*/ 85 h 85"/>
                <a:gd name="T6" fmla="*/ 43 w 43"/>
                <a:gd name="T7" fmla="*/ 22 h 85"/>
                <a:gd name="T8" fmla="*/ 42 w 43"/>
                <a:gd name="T9" fmla="*/ 21 h 85"/>
                <a:gd name="T10" fmla="*/ 1 w 43"/>
                <a:gd name="T11" fmla="*/ 1 h 85"/>
                <a:gd name="T12" fmla="*/ 0 w 43"/>
                <a:gd name="T13" fmla="*/ 1 h 85"/>
                <a:gd name="T14" fmla="*/ 0 w 43"/>
                <a:gd name="T15" fmla="*/ 64 h 85"/>
                <a:gd name="T16" fmla="*/ 0 w 43"/>
                <a:gd name="T17" fmla="*/ 6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0" y="65"/>
                  </a:moveTo>
                  <a:cubicBezTo>
                    <a:pt x="42" y="85"/>
                    <a:pt x="42" y="85"/>
                    <a:pt x="42" y="85"/>
                  </a:cubicBezTo>
                  <a:cubicBezTo>
                    <a:pt x="42" y="85"/>
                    <a:pt x="43" y="85"/>
                    <a:pt x="43" y="85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3" y="21"/>
                    <a:pt x="42" y="21"/>
                    <a:pt x="42" y="2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0" y="64"/>
                    <a:pt x="0" y="65"/>
                  </a:cubicBezTo>
                  <a:close/>
                </a:path>
              </a:pathLst>
            </a:custGeom>
            <a:solidFill>
              <a:srgbClr val="DE93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0" name="Freeform 385"/>
            <p:cNvSpPr>
              <a:spLocks/>
            </p:cNvSpPr>
            <p:nvPr/>
          </p:nvSpPr>
          <p:spPr bwMode="auto">
            <a:xfrm>
              <a:off x="1559" y="1507"/>
              <a:ext cx="16" cy="113"/>
            </a:xfrm>
            <a:custGeom>
              <a:avLst/>
              <a:gdLst>
                <a:gd name="T0" fmla="*/ 0 w 10"/>
                <a:gd name="T1" fmla="*/ 69 h 69"/>
                <a:gd name="T2" fmla="*/ 1 w 10"/>
                <a:gd name="T3" fmla="*/ 69 h 69"/>
                <a:gd name="T4" fmla="*/ 2 w 10"/>
                <a:gd name="T5" fmla="*/ 69 h 69"/>
                <a:gd name="T6" fmla="*/ 10 w 10"/>
                <a:gd name="T7" fmla="*/ 64 h 69"/>
                <a:gd name="T8" fmla="*/ 10 w 10"/>
                <a:gd name="T9" fmla="*/ 0 h 69"/>
                <a:gd name="T10" fmla="*/ 1 w 10"/>
                <a:gd name="T11" fmla="*/ 5 h 69"/>
                <a:gd name="T12" fmla="*/ 0 w 10"/>
                <a:gd name="T1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69">
                  <a:moveTo>
                    <a:pt x="0" y="69"/>
                  </a:moveTo>
                  <a:cubicBezTo>
                    <a:pt x="0" y="69"/>
                    <a:pt x="1" y="69"/>
                    <a:pt x="1" y="69"/>
                  </a:cubicBezTo>
                  <a:cubicBezTo>
                    <a:pt x="1" y="69"/>
                    <a:pt x="2" y="69"/>
                    <a:pt x="2" y="69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" y="5"/>
                    <a:pt x="1" y="5"/>
                    <a:pt x="1" y="5"/>
                  </a:cubicBezTo>
                  <a:lnTo>
                    <a:pt x="0" y="69"/>
                  </a:lnTo>
                  <a:close/>
                </a:path>
              </a:pathLst>
            </a:custGeom>
            <a:solidFill>
              <a:srgbClr val="CD91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1" name="Freeform 386"/>
            <p:cNvSpPr>
              <a:spLocks/>
            </p:cNvSpPr>
            <p:nvPr/>
          </p:nvSpPr>
          <p:spPr bwMode="auto">
            <a:xfrm>
              <a:off x="1562" y="1507"/>
              <a:ext cx="15" cy="113"/>
            </a:xfrm>
            <a:custGeom>
              <a:avLst/>
              <a:gdLst>
                <a:gd name="T0" fmla="*/ 0 w 15"/>
                <a:gd name="T1" fmla="*/ 113 h 113"/>
                <a:gd name="T2" fmla="*/ 15 w 15"/>
                <a:gd name="T3" fmla="*/ 105 h 113"/>
                <a:gd name="T4" fmla="*/ 15 w 15"/>
                <a:gd name="T5" fmla="*/ 0 h 113"/>
                <a:gd name="T6" fmla="*/ 0 w 15"/>
                <a:gd name="T7" fmla="*/ 9 h 113"/>
                <a:gd name="T8" fmla="*/ 0 w 15"/>
                <a:gd name="T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13">
                  <a:moveTo>
                    <a:pt x="0" y="113"/>
                  </a:moveTo>
                  <a:lnTo>
                    <a:pt x="15" y="105"/>
                  </a:lnTo>
                  <a:lnTo>
                    <a:pt x="15" y="0"/>
                  </a:lnTo>
                  <a:lnTo>
                    <a:pt x="0" y="9"/>
                  </a:lnTo>
                  <a:lnTo>
                    <a:pt x="0" y="113"/>
                  </a:lnTo>
                  <a:close/>
                </a:path>
              </a:pathLst>
            </a:custGeom>
            <a:solidFill>
              <a:srgbClr val="DE93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2" name="Freeform 387"/>
            <p:cNvSpPr>
              <a:spLocks/>
            </p:cNvSpPr>
            <p:nvPr/>
          </p:nvSpPr>
          <p:spPr bwMode="auto">
            <a:xfrm>
              <a:off x="1483" y="1485"/>
              <a:ext cx="71" cy="140"/>
            </a:xfrm>
            <a:custGeom>
              <a:avLst/>
              <a:gdLst>
                <a:gd name="T0" fmla="*/ 0 w 43"/>
                <a:gd name="T1" fmla="*/ 64 h 86"/>
                <a:gd name="T2" fmla="*/ 0 w 43"/>
                <a:gd name="T3" fmla="*/ 64 h 86"/>
                <a:gd name="T4" fmla="*/ 41 w 43"/>
                <a:gd name="T5" fmla="*/ 85 h 86"/>
                <a:gd name="T6" fmla="*/ 43 w 43"/>
                <a:gd name="T7" fmla="*/ 84 h 86"/>
                <a:gd name="T8" fmla="*/ 43 w 43"/>
                <a:gd name="T9" fmla="*/ 23 h 86"/>
                <a:gd name="T10" fmla="*/ 41 w 43"/>
                <a:gd name="T11" fmla="*/ 20 h 86"/>
                <a:gd name="T12" fmla="*/ 1 w 43"/>
                <a:gd name="T13" fmla="*/ 0 h 86"/>
                <a:gd name="T14" fmla="*/ 0 w 43"/>
                <a:gd name="T15" fmla="*/ 0 h 86"/>
                <a:gd name="T16" fmla="*/ 0 w 43"/>
                <a:gd name="T17" fmla="*/ 6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6">
                  <a:moveTo>
                    <a:pt x="0" y="64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2" y="86"/>
                    <a:pt x="43" y="85"/>
                    <a:pt x="43" y="84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2"/>
                    <a:pt x="42" y="21"/>
                    <a:pt x="41" y="2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4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3" name="Freeform 388"/>
            <p:cNvSpPr>
              <a:spLocks/>
            </p:cNvSpPr>
            <p:nvPr/>
          </p:nvSpPr>
          <p:spPr bwMode="auto">
            <a:xfrm>
              <a:off x="1482" y="1485"/>
              <a:ext cx="70" cy="139"/>
            </a:xfrm>
            <a:custGeom>
              <a:avLst/>
              <a:gdLst>
                <a:gd name="T0" fmla="*/ 1 w 43"/>
                <a:gd name="T1" fmla="*/ 65 h 85"/>
                <a:gd name="T2" fmla="*/ 41 w 43"/>
                <a:gd name="T3" fmla="*/ 85 h 85"/>
                <a:gd name="T4" fmla="*/ 43 w 43"/>
                <a:gd name="T5" fmla="*/ 83 h 85"/>
                <a:gd name="T6" fmla="*/ 43 w 43"/>
                <a:gd name="T7" fmla="*/ 23 h 85"/>
                <a:gd name="T8" fmla="*/ 42 w 43"/>
                <a:gd name="T9" fmla="*/ 21 h 85"/>
                <a:gd name="T10" fmla="*/ 1 w 43"/>
                <a:gd name="T11" fmla="*/ 1 h 85"/>
                <a:gd name="T12" fmla="*/ 1 w 43"/>
                <a:gd name="T13" fmla="*/ 1 h 85"/>
                <a:gd name="T14" fmla="*/ 0 w 43"/>
                <a:gd name="T15" fmla="*/ 64 h 85"/>
                <a:gd name="T16" fmla="*/ 1 w 43"/>
                <a:gd name="T17" fmla="*/ 6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1" y="65"/>
                  </a:moveTo>
                  <a:cubicBezTo>
                    <a:pt x="41" y="85"/>
                    <a:pt x="41" y="85"/>
                    <a:pt x="41" y="85"/>
                  </a:cubicBezTo>
                  <a:cubicBezTo>
                    <a:pt x="42" y="85"/>
                    <a:pt x="43" y="84"/>
                    <a:pt x="43" y="8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2"/>
                    <a:pt x="42" y="21"/>
                    <a:pt x="42" y="2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0" y="65"/>
                    <a:pt x="1" y="65"/>
                  </a:cubicBez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4" name="Freeform 389"/>
            <p:cNvSpPr>
              <a:spLocks/>
            </p:cNvSpPr>
            <p:nvPr/>
          </p:nvSpPr>
          <p:spPr bwMode="auto">
            <a:xfrm>
              <a:off x="1469" y="1489"/>
              <a:ext cx="80" cy="40"/>
            </a:xfrm>
            <a:custGeom>
              <a:avLst/>
              <a:gdLst>
                <a:gd name="T0" fmla="*/ 0 w 80"/>
                <a:gd name="T1" fmla="*/ 7 h 40"/>
                <a:gd name="T2" fmla="*/ 65 w 80"/>
                <a:gd name="T3" fmla="*/ 40 h 40"/>
                <a:gd name="T4" fmla="*/ 80 w 80"/>
                <a:gd name="T5" fmla="*/ 33 h 40"/>
                <a:gd name="T6" fmla="*/ 14 w 80"/>
                <a:gd name="T7" fmla="*/ 0 h 40"/>
                <a:gd name="T8" fmla="*/ 0 w 80"/>
                <a:gd name="T9" fmla="*/ 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40">
                  <a:moveTo>
                    <a:pt x="0" y="7"/>
                  </a:moveTo>
                  <a:lnTo>
                    <a:pt x="65" y="40"/>
                  </a:lnTo>
                  <a:lnTo>
                    <a:pt x="80" y="33"/>
                  </a:lnTo>
                  <a:lnTo>
                    <a:pt x="14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5" name="Freeform 390"/>
            <p:cNvSpPr>
              <a:spLocks/>
            </p:cNvSpPr>
            <p:nvPr/>
          </p:nvSpPr>
          <p:spPr bwMode="auto">
            <a:xfrm>
              <a:off x="1534" y="1522"/>
              <a:ext cx="15" cy="108"/>
            </a:xfrm>
            <a:custGeom>
              <a:avLst/>
              <a:gdLst>
                <a:gd name="T0" fmla="*/ 0 w 9"/>
                <a:gd name="T1" fmla="*/ 66 h 66"/>
                <a:gd name="T2" fmla="*/ 6 w 9"/>
                <a:gd name="T3" fmla="*/ 61 h 66"/>
                <a:gd name="T4" fmla="*/ 9 w 9"/>
                <a:gd name="T5" fmla="*/ 61 h 66"/>
                <a:gd name="T6" fmla="*/ 9 w 9"/>
                <a:gd name="T7" fmla="*/ 0 h 66"/>
                <a:gd name="T8" fmla="*/ 4 w 9"/>
                <a:gd name="T9" fmla="*/ 1 h 66"/>
                <a:gd name="T10" fmla="*/ 0 w 9"/>
                <a:gd name="T11" fmla="*/ 4 h 66"/>
                <a:gd name="T12" fmla="*/ 0 w 9"/>
                <a:gd name="T13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66">
                  <a:moveTo>
                    <a:pt x="0" y="66"/>
                  </a:moveTo>
                  <a:cubicBezTo>
                    <a:pt x="0" y="66"/>
                    <a:pt x="1" y="64"/>
                    <a:pt x="6" y="61"/>
                  </a:cubicBezTo>
                  <a:cubicBezTo>
                    <a:pt x="8" y="60"/>
                    <a:pt x="9" y="61"/>
                    <a:pt x="9" y="6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7" y="0"/>
                    <a:pt x="4" y="1"/>
                  </a:cubicBezTo>
                  <a:cubicBezTo>
                    <a:pt x="1" y="3"/>
                    <a:pt x="0" y="4"/>
                    <a:pt x="0" y="4"/>
                  </a:cubicBezTo>
                  <a:lnTo>
                    <a:pt x="0" y="66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6" name="Freeform 391"/>
            <p:cNvSpPr>
              <a:spLocks/>
            </p:cNvSpPr>
            <p:nvPr/>
          </p:nvSpPr>
          <p:spPr bwMode="auto">
            <a:xfrm>
              <a:off x="1467" y="1494"/>
              <a:ext cx="70" cy="139"/>
            </a:xfrm>
            <a:custGeom>
              <a:avLst/>
              <a:gdLst>
                <a:gd name="T0" fmla="*/ 1 w 43"/>
                <a:gd name="T1" fmla="*/ 64 h 85"/>
                <a:gd name="T2" fmla="*/ 40 w 43"/>
                <a:gd name="T3" fmla="*/ 85 h 85"/>
                <a:gd name="T4" fmla="*/ 43 w 43"/>
                <a:gd name="T5" fmla="*/ 83 h 85"/>
                <a:gd name="T6" fmla="*/ 43 w 43"/>
                <a:gd name="T7" fmla="*/ 21 h 85"/>
                <a:gd name="T8" fmla="*/ 42 w 43"/>
                <a:gd name="T9" fmla="*/ 21 h 85"/>
                <a:gd name="T10" fmla="*/ 1 w 43"/>
                <a:gd name="T11" fmla="*/ 0 h 85"/>
                <a:gd name="T12" fmla="*/ 0 w 43"/>
                <a:gd name="T13" fmla="*/ 0 h 85"/>
                <a:gd name="T14" fmla="*/ 0 w 43"/>
                <a:gd name="T15" fmla="*/ 63 h 85"/>
                <a:gd name="T16" fmla="*/ 1 w 43"/>
                <a:gd name="T17" fmla="*/ 6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1" y="64"/>
                  </a:moveTo>
                  <a:cubicBezTo>
                    <a:pt x="40" y="85"/>
                    <a:pt x="40" y="85"/>
                    <a:pt x="40" y="85"/>
                  </a:cubicBezTo>
                  <a:cubicBezTo>
                    <a:pt x="41" y="85"/>
                    <a:pt x="43" y="84"/>
                    <a:pt x="43" y="83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3" y="21"/>
                    <a:pt x="43" y="21"/>
                    <a:pt x="42" y="2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4"/>
                    <a:pt x="0" y="64"/>
                    <a:pt x="1" y="64"/>
                  </a:cubicBez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" name="Freeform 392"/>
            <p:cNvSpPr>
              <a:spLocks/>
            </p:cNvSpPr>
            <p:nvPr/>
          </p:nvSpPr>
          <p:spPr bwMode="auto">
            <a:xfrm>
              <a:off x="1465" y="1494"/>
              <a:ext cx="71" cy="141"/>
            </a:xfrm>
            <a:custGeom>
              <a:avLst/>
              <a:gdLst>
                <a:gd name="T0" fmla="*/ 1 w 43"/>
                <a:gd name="T1" fmla="*/ 65 h 86"/>
                <a:gd name="T2" fmla="*/ 42 w 43"/>
                <a:gd name="T3" fmla="*/ 85 h 86"/>
                <a:gd name="T4" fmla="*/ 43 w 43"/>
                <a:gd name="T5" fmla="*/ 85 h 86"/>
                <a:gd name="T6" fmla="*/ 43 w 43"/>
                <a:gd name="T7" fmla="*/ 22 h 86"/>
                <a:gd name="T8" fmla="*/ 43 w 43"/>
                <a:gd name="T9" fmla="*/ 21 h 86"/>
                <a:gd name="T10" fmla="*/ 1 w 43"/>
                <a:gd name="T11" fmla="*/ 1 h 86"/>
                <a:gd name="T12" fmla="*/ 1 w 43"/>
                <a:gd name="T13" fmla="*/ 1 h 86"/>
                <a:gd name="T14" fmla="*/ 0 w 43"/>
                <a:gd name="T15" fmla="*/ 64 h 86"/>
                <a:gd name="T16" fmla="*/ 1 w 43"/>
                <a:gd name="T17" fmla="*/ 6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6">
                  <a:moveTo>
                    <a:pt x="1" y="65"/>
                  </a:moveTo>
                  <a:cubicBezTo>
                    <a:pt x="42" y="85"/>
                    <a:pt x="42" y="85"/>
                    <a:pt x="42" y="85"/>
                  </a:cubicBezTo>
                  <a:cubicBezTo>
                    <a:pt x="42" y="86"/>
                    <a:pt x="43" y="85"/>
                    <a:pt x="43" y="85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3" y="22"/>
                    <a:pt x="43" y="21"/>
                    <a:pt x="43" y="2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0" y="64"/>
                    <a:pt x="1" y="65"/>
                  </a:cubicBez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8" name="Freeform 393"/>
            <p:cNvSpPr>
              <a:spLocks/>
            </p:cNvSpPr>
            <p:nvPr/>
          </p:nvSpPr>
          <p:spPr bwMode="auto">
            <a:xfrm>
              <a:off x="1536" y="1521"/>
              <a:ext cx="16" cy="112"/>
            </a:xfrm>
            <a:custGeom>
              <a:avLst/>
              <a:gdLst>
                <a:gd name="T0" fmla="*/ 0 w 10"/>
                <a:gd name="T1" fmla="*/ 69 h 69"/>
                <a:gd name="T2" fmla="*/ 1 w 10"/>
                <a:gd name="T3" fmla="*/ 69 h 69"/>
                <a:gd name="T4" fmla="*/ 1 w 10"/>
                <a:gd name="T5" fmla="*/ 69 h 69"/>
                <a:gd name="T6" fmla="*/ 10 w 10"/>
                <a:gd name="T7" fmla="*/ 64 h 69"/>
                <a:gd name="T8" fmla="*/ 10 w 10"/>
                <a:gd name="T9" fmla="*/ 0 h 69"/>
                <a:gd name="T10" fmla="*/ 0 w 10"/>
                <a:gd name="T11" fmla="*/ 5 h 69"/>
                <a:gd name="T12" fmla="*/ 0 w 10"/>
                <a:gd name="T1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69">
                  <a:moveTo>
                    <a:pt x="0" y="69"/>
                  </a:moveTo>
                  <a:cubicBezTo>
                    <a:pt x="0" y="69"/>
                    <a:pt x="0" y="69"/>
                    <a:pt x="1" y="6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0" y="69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" name="Freeform 394"/>
            <p:cNvSpPr>
              <a:spLocks/>
            </p:cNvSpPr>
            <p:nvPr/>
          </p:nvSpPr>
          <p:spPr bwMode="auto">
            <a:xfrm>
              <a:off x="1537" y="1521"/>
              <a:ext cx="17" cy="112"/>
            </a:xfrm>
            <a:custGeom>
              <a:avLst/>
              <a:gdLst>
                <a:gd name="T0" fmla="*/ 0 w 17"/>
                <a:gd name="T1" fmla="*/ 112 h 112"/>
                <a:gd name="T2" fmla="*/ 17 w 17"/>
                <a:gd name="T3" fmla="*/ 104 h 112"/>
                <a:gd name="T4" fmla="*/ 17 w 17"/>
                <a:gd name="T5" fmla="*/ 0 h 112"/>
                <a:gd name="T6" fmla="*/ 0 w 17"/>
                <a:gd name="T7" fmla="*/ 8 h 112"/>
                <a:gd name="T8" fmla="*/ 0 w 17"/>
                <a:gd name="T9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12">
                  <a:moveTo>
                    <a:pt x="0" y="112"/>
                  </a:moveTo>
                  <a:lnTo>
                    <a:pt x="17" y="104"/>
                  </a:lnTo>
                  <a:lnTo>
                    <a:pt x="17" y="0"/>
                  </a:lnTo>
                  <a:lnTo>
                    <a:pt x="0" y="8"/>
                  </a:lnTo>
                  <a:lnTo>
                    <a:pt x="0" y="112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0" name="Freeform 395"/>
            <p:cNvSpPr>
              <a:spLocks/>
            </p:cNvSpPr>
            <p:nvPr/>
          </p:nvSpPr>
          <p:spPr bwMode="auto">
            <a:xfrm>
              <a:off x="1477" y="1527"/>
              <a:ext cx="55" cy="111"/>
            </a:xfrm>
            <a:custGeom>
              <a:avLst/>
              <a:gdLst>
                <a:gd name="T0" fmla="*/ 0 w 34"/>
                <a:gd name="T1" fmla="*/ 51 h 68"/>
                <a:gd name="T2" fmla="*/ 0 w 34"/>
                <a:gd name="T3" fmla="*/ 51 h 68"/>
                <a:gd name="T4" fmla="*/ 32 w 34"/>
                <a:gd name="T5" fmla="*/ 68 h 68"/>
                <a:gd name="T6" fmla="*/ 34 w 34"/>
                <a:gd name="T7" fmla="*/ 67 h 68"/>
                <a:gd name="T8" fmla="*/ 34 w 34"/>
                <a:gd name="T9" fmla="*/ 18 h 68"/>
                <a:gd name="T10" fmla="*/ 32 w 34"/>
                <a:gd name="T11" fmla="*/ 16 h 68"/>
                <a:gd name="T12" fmla="*/ 0 w 34"/>
                <a:gd name="T13" fmla="*/ 0 h 68"/>
                <a:gd name="T14" fmla="*/ 0 w 34"/>
                <a:gd name="T15" fmla="*/ 1 h 68"/>
                <a:gd name="T16" fmla="*/ 0 w 34"/>
                <a:gd name="T17" fmla="*/ 5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8">
                  <a:moveTo>
                    <a:pt x="0" y="51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3" y="68"/>
                    <a:pt x="34" y="68"/>
                    <a:pt x="34" y="67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8"/>
                    <a:pt x="33" y="17"/>
                    <a:pt x="32" y="1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lnTo>
                    <a:pt x="0" y="5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" name="Freeform 396"/>
            <p:cNvSpPr>
              <a:spLocks/>
            </p:cNvSpPr>
            <p:nvPr/>
          </p:nvSpPr>
          <p:spPr bwMode="auto">
            <a:xfrm>
              <a:off x="1475" y="1529"/>
              <a:ext cx="56" cy="109"/>
            </a:xfrm>
            <a:custGeom>
              <a:avLst/>
              <a:gdLst>
                <a:gd name="T0" fmla="*/ 1 w 34"/>
                <a:gd name="T1" fmla="*/ 51 h 67"/>
                <a:gd name="T2" fmla="*/ 32 w 34"/>
                <a:gd name="T3" fmla="*/ 67 h 67"/>
                <a:gd name="T4" fmla="*/ 34 w 34"/>
                <a:gd name="T5" fmla="*/ 65 h 67"/>
                <a:gd name="T6" fmla="*/ 34 w 34"/>
                <a:gd name="T7" fmla="*/ 18 h 67"/>
                <a:gd name="T8" fmla="*/ 33 w 34"/>
                <a:gd name="T9" fmla="*/ 16 h 67"/>
                <a:gd name="T10" fmla="*/ 1 w 34"/>
                <a:gd name="T11" fmla="*/ 0 h 67"/>
                <a:gd name="T12" fmla="*/ 1 w 34"/>
                <a:gd name="T13" fmla="*/ 0 h 67"/>
                <a:gd name="T14" fmla="*/ 0 w 34"/>
                <a:gd name="T15" fmla="*/ 50 h 67"/>
                <a:gd name="T16" fmla="*/ 1 w 34"/>
                <a:gd name="T17" fmla="*/ 5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7">
                  <a:moveTo>
                    <a:pt x="1" y="51"/>
                  </a:moveTo>
                  <a:cubicBezTo>
                    <a:pt x="32" y="67"/>
                    <a:pt x="32" y="67"/>
                    <a:pt x="32" y="67"/>
                  </a:cubicBezTo>
                  <a:cubicBezTo>
                    <a:pt x="33" y="67"/>
                    <a:pt x="34" y="66"/>
                    <a:pt x="34" y="65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7"/>
                    <a:pt x="34" y="16"/>
                    <a:pt x="33" y="1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0"/>
                    <a:pt x="0" y="51"/>
                    <a:pt x="1" y="5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2" name="Freeform 397"/>
            <p:cNvSpPr>
              <a:spLocks/>
            </p:cNvSpPr>
            <p:nvPr/>
          </p:nvSpPr>
          <p:spPr bwMode="auto">
            <a:xfrm>
              <a:off x="1464" y="1530"/>
              <a:ext cx="65" cy="33"/>
            </a:xfrm>
            <a:custGeom>
              <a:avLst/>
              <a:gdLst>
                <a:gd name="T0" fmla="*/ 0 w 65"/>
                <a:gd name="T1" fmla="*/ 7 h 33"/>
                <a:gd name="T2" fmla="*/ 52 w 65"/>
                <a:gd name="T3" fmla="*/ 33 h 33"/>
                <a:gd name="T4" fmla="*/ 65 w 65"/>
                <a:gd name="T5" fmla="*/ 27 h 33"/>
                <a:gd name="T6" fmla="*/ 13 w 65"/>
                <a:gd name="T7" fmla="*/ 0 h 33"/>
                <a:gd name="T8" fmla="*/ 0 w 65"/>
                <a:gd name="T9" fmla="*/ 7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33">
                  <a:moveTo>
                    <a:pt x="0" y="7"/>
                  </a:moveTo>
                  <a:lnTo>
                    <a:pt x="52" y="33"/>
                  </a:lnTo>
                  <a:lnTo>
                    <a:pt x="65" y="27"/>
                  </a:lnTo>
                  <a:lnTo>
                    <a:pt x="13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" name="Freeform 398"/>
            <p:cNvSpPr>
              <a:spLocks/>
            </p:cNvSpPr>
            <p:nvPr/>
          </p:nvSpPr>
          <p:spPr bwMode="auto">
            <a:xfrm>
              <a:off x="1516" y="1557"/>
              <a:ext cx="13" cy="86"/>
            </a:xfrm>
            <a:custGeom>
              <a:avLst/>
              <a:gdLst>
                <a:gd name="T0" fmla="*/ 0 w 8"/>
                <a:gd name="T1" fmla="*/ 53 h 53"/>
                <a:gd name="T2" fmla="*/ 5 w 8"/>
                <a:gd name="T3" fmla="*/ 49 h 53"/>
                <a:gd name="T4" fmla="*/ 8 w 8"/>
                <a:gd name="T5" fmla="*/ 49 h 53"/>
                <a:gd name="T6" fmla="*/ 8 w 8"/>
                <a:gd name="T7" fmla="*/ 0 h 53"/>
                <a:gd name="T8" fmla="*/ 3 w 8"/>
                <a:gd name="T9" fmla="*/ 2 h 53"/>
                <a:gd name="T10" fmla="*/ 0 w 8"/>
                <a:gd name="T11" fmla="*/ 4 h 53"/>
                <a:gd name="T12" fmla="*/ 0 w 8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3">
                  <a:moveTo>
                    <a:pt x="0" y="53"/>
                  </a:moveTo>
                  <a:cubicBezTo>
                    <a:pt x="0" y="53"/>
                    <a:pt x="2" y="51"/>
                    <a:pt x="5" y="49"/>
                  </a:cubicBezTo>
                  <a:cubicBezTo>
                    <a:pt x="7" y="48"/>
                    <a:pt x="8" y="49"/>
                    <a:pt x="8" y="4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3" y="2"/>
                  </a:cubicBezTo>
                  <a:cubicBezTo>
                    <a:pt x="1" y="3"/>
                    <a:pt x="0" y="4"/>
                    <a:pt x="0" y="4"/>
                  </a:cubicBezTo>
                  <a:lnTo>
                    <a:pt x="0" y="53"/>
                  </a:lnTo>
                  <a:close/>
                </a:path>
              </a:pathLst>
            </a:custGeom>
            <a:solidFill>
              <a:srgbClr val="64A6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4" name="Freeform 399"/>
            <p:cNvSpPr>
              <a:spLocks/>
            </p:cNvSpPr>
            <p:nvPr/>
          </p:nvSpPr>
          <p:spPr bwMode="auto">
            <a:xfrm>
              <a:off x="1464" y="1535"/>
              <a:ext cx="55" cy="112"/>
            </a:xfrm>
            <a:custGeom>
              <a:avLst/>
              <a:gdLst>
                <a:gd name="T0" fmla="*/ 0 w 34"/>
                <a:gd name="T1" fmla="*/ 51 h 68"/>
                <a:gd name="T2" fmla="*/ 32 w 34"/>
                <a:gd name="T3" fmla="*/ 68 h 68"/>
                <a:gd name="T4" fmla="*/ 34 w 34"/>
                <a:gd name="T5" fmla="*/ 66 h 68"/>
                <a:gd name="T6" fmla="*/ 34 w 34"/>
                <a:gd name="T7" fmla="*/ 17 h 68"/>
                <a:gd name="T8" fmla="*/ 34 w 34"/>
                <a:gd name="T9" fmla="*/ 17 h 68"/>
                <a:gd name="T10" fmla="*/ 0 w 34"/>
                <a:gd name="T11" fmla="*/ 0 h 68"/>
                <a:gd name="T12" fmla="*/ 0 w 34"/>
                <a:gd name="T13" fmla="*/ 0 h 68"/>
                <a:gd name="T14" fmla="*/ 0 w 34"/>
                <a:gd name="T15" fmla="*/ 50 h 68"/>
                <a:gd name="T16" fmla="*/ 0 w 34"/>
                <a:gd name="T17" fmla="*/ 5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8">
                  <a:moveTo>
                    <a:pt x="0" y="51"/>
                  </a:moveTo>
                  <a:cubicBezTo>
                    <a:pt x="32" y="68"/>
                    <a:pt x="32" y="68"/>
                    <a:pt x="32" y="68"/>
                  </a:cubicBezTo>
                  <a:cubicBezTo>
                    <a:pt x="33" y="68"/>
                    <a:pt x="34" y="67"/>
                    <a:pt x="34" y="66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1"/>
                    <a:pt x="0" y="51"/>
                    <a:pt x="0" y="5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" name="Freeform 400"/>
            <p:cNvSpPr>
              <a:spLocks/>
            </p:cNvSpPr>
            <p:nvPr/>
          </p:nvSpPr>
          <p:spPr bwMode="auto">
            <a:xfrm>
              <a:off x="1462" y="1535"/>
              <a:ext cx="56" cy="112"/>
            </a:xfrm>
            <a:custGeom>
              <a:avLst/>
              <a:gdLst>
                <a:gd name="T0" fmla="*/ 1 w 34"/>
                <a:gd name="T1" fmla="*/ 51 h 68"/>
                <a:gd name="T2" fmla="*/ 33 w 34"/>
                <a:gd name="T3" fmla="*/ 68 h 68"/>
                <a:gd name="T4" fmla="*/ 34 w 34"/>
                <a:gd name="T5" fmla="*/ 67 h 68"/>
                <a:gd name="T6" fmla="*/ 34 w 34"/>
                <a:gd name="T7" fmla="*/ 17 h 68"/>
                <a:gd name="T8" fmla="*/ 34 w 34"/>
                <a:gd name="T9" fmla="*/ 17 h 68"/>
                <a:gd name="T10" fmla="*/ 1 w 34"/>
                <a:gd name="T11" fmla="*/ 1 h 68"/>
                <a:gd name="T12" fmla="*/ 1 w 34"/>
                <a:gd name="T13" fmla="*/ 1 h 68"/>
                <a:gd name="T14" fmla="*/ 0 w 34"/>
                <a:gd name="T15" fmla="*/ 51 h 68"/>
                <a:gd name="T16" fmla="*/ 1 w 34"/>
                <a:gd name="T17" fmla="*/ 5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68">
                  <a:moveTo>
                    <a:pt x="1" y="51"/>
                  </a:moveTo>
                  <a:cubicBezTo>
                    <a:pt x="33" y="68"/>
                    <a:pt x="33" y="68"/>
                    <a:pt x="33" y="68"/>
                  </a:cubicBezTo>
                  <a:cubicBezTo>
                    <a:pt x="34" y="68"/>
                    <a:pt x="34" y="68"/>
                    <a:pt x="34" y="6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1" y="5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" name="Freeform 401"/>
            <p:cNvSpPr>
              <a:spLocks/>
            </p:cNvSpPr>
            <p:nvPr/>
          </p:nvSpPr>
          <p:spPr bwMode="auto">
            <a:xfrm>
              <a:off x="1518" y="1557"/>
              <a:ext cx="13" cy="90"/>
            </a:xfrm>
            <a:custGeom>
              <a:avLst/>
              <a:gdLst>
                <a:gd name="T0" fmla="*/ 0 w 8"/>
                <a:gd name="T1" fmla="*/ 55 h 55"/>
                <a:gd name="T2" fmla="*/ 1 w 8"/>
                <a:gd name="T3" fmla="*/ 55 h 55"/>
                <a:gd name="T4" fmla="*/ 1 w 8"/>
                <a:gd name="T5" fmla="*/ 55 h 55"/>
                <a:gd name="T6" fmla="*/ 8 w 8"/>
                <a:gd name="T7" fmla="*/ 51 h 55"/>
                <a:gd name="T8" fmla="*/ 8 w 8"/>
                <a:gd name="T9" fmla="*/ 0 h 55"/>
                <a:gd name="T10" fmla="*/ 0 w 8"/>
                <a:gd name="T11" fmla="*/ 4 h 55"/>
                <a:gd name="T12" fmla="*/ 0 w 8"/>
                <a:gd name="T1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5">
                  <a:moveTo>
                    <a:pt x="0" y="55"/>
                  </a:moveTo>
                  <a:cubicBezTo>
                    <a:pt x="0" y="55"/>
                    <a:pt x="0" y="55"/>
                    <a:pt x="1" y="55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4"/>
                    <a:pt x="0" y="4"/>
                    <a:pt x="0" y="4"/>
                  </a:cubicBezTo>
                  <a:lnTo>
                    <a:pt x="0" y="55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" name="Freeform 402"/>
            <p:cNvSpPr>
              <a:spLocks/>
            </p:cNvSpPr>
            <p:nvPr/>
          </p:nvSpPr>
          <p:spPr bwMode="auto">
            <a:xfrm>
              <a:off x="1519" y="1557"/>
              <a:ext cx="13" cy="90"/>
            </a:xfrm>
            <a:custGeom>
              <a:avLst/>
              <a:gdLst>
                <a:gd name="T0" fmla="*/ 0 w 13"/>
                <a:gd name="T1" fmla="*/ 90 h 90"/>
                <a:gd name="T2" fmla="*/ 13 w 13"/>
                <a:gd name="T3" fmla="*/ 83 h 90"/>
                <a:gd name="T4" fmla="*/ 13 w 13"/>
                <a:gd name="T5" fmla="*/ 0 h 90"/>
                <a:gd name="T6" fmla="*/ 0 w 13"/>
                <a:gd name="T7" fmla="*/ 6 h 90"/>
                <a:gd name="T8" fmla="*/ 0 w 13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90">
                  <a:moveTo>
                    <a:pt x="0" y="90"/>
                  </a:moveTo>
                  <a:lnTo>
                    <a:pt x="13" y="83"/>
                  </a:lnTo>
                  <a:lnTo>
                    <a:pt x="13" y="0"/>
                  </a:lnTo>
                  <a:lnTo>
                    <a:pt x="0" y="6"/>
                  </a:lnTo>
                  <a:lnTo>
                    <a:pt x="0" y="9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8" name="Freeform 403"/>
            <p:cNvSpPr>
              <a:spLocks/>
            </p:cNvSpPr>
            <p:nvPr/>
          </p:nvSpPr>
          <p:spPr bwMode="auto">
            <a:xfrm>
              <a:off x="1436" y="1509"/>
              <a:ext cx="70" cy="139"/>
            </a:xfrm>
            <a:custGeom>
              <a:avLst/>
              <a:gdLst>
                <a:gd name="T0" fmla="*/ 0 w 43"/>
                <a:gd name="T1" fmla="*/ 63 h 85"/>
                <a:gd name="T2" fmla="*/ 0 w 43"/>
                <a:gd name="T3" fmla="*/ 64 h 85"/>
                <a:gd name="T4" fmla="*/ 41 w 43"/>
                <a:gd name="T5" fmla="*/ 85 h 85"/>
                <a:gd name="T6" fmla="*/ 43 w 43"/>
                <a:gd name="T7" fmla="*/ 84 h 85"/>
                <a:gd name="T8" fmla="*/ 43 w 43"/>
                <a:gd name="T9" fmla="*/ 23 h 85"/>
                <a:gd name="T10" fmla="*/ 41 w 43"/>
                <a:gd name="T11" fmla="*/ 20 h 85"/>
                <a:gd name="T12" fmla="*/ 1 w 43"/>
                <a:gd name="T13" fmla="*/ 0 h 85"/>
                <a:gd name="T14" fmla="*/ 0 w 43"/>
                <a:gd name="T15" fmla="*/ 0 h 85"/>
                <a:gd name="T16" fmla="*/ 0 w 43"/>
                <a:gd name="T17" fmla="*/ 6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0" y="63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2" y="85"/>
                    <a:pt x="43" y="84"/>
                    <a:pt x="43" y="84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1"/>
                    <a:pt x="42" y="20"/>
                    <a:pt x="41" y="2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3"/>
                  </a:lnTo>
                  <a:close/>
                </a:path>
              </a:pathLst>
            </a:custGeom>
            <a:solidFill>
              <a:srgbClr val="4A88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" name="Freeform 404"/>
            <p:cNvSpPr>
              <a:spLocks/>
            </p:cNvSpPr>
            <p:nvPr/>
          </p:nvSpPr>
          <p:spPr bwMode="auto">
            <a:xfrm>
              <a:off x="1434" y="1509"/>
              <a:ext cx="71" cy="139"/>
            </a:xfrm>
            <a:custGeom>
              <a:avLst/>
              <a:gdLst>
                <a:gd name="T0" fmla="*/ 1 w 43"/>
                <a:gd name="T1" fmla="*/ 64 h 85"/>
                <a:gd name="T2" fmla="*/ 41 w 43"/>
                <a:gd name="T3" fmla="*/ 84 h 85"/>
                <a:gd name="T4" fmla="*/ 43 w 43"/>
                <a:gd name="T5" fmla="*/ 83 h 85"/>
                <a:gd name="T6" fmla="*/ 43 w 43"/>
                <a:gd name="T7" fmla="*/ 23 h 85"/>
                <a:gd name="T8" fmla="*/ 42 w 43"/>
                <a:gd name="T9" fmla="*/ 21 h 85"/>
                <a:gd name="T10" fmla="*/ 1 w 43"/>
                <a:gd name="T11" fmla="*/ 0 h 85"/>
                <a:gd name="T12" fmla="*/ 1 w 43"/>
                <a:gd name="T13" fmla="*/ 1 h 85"/>
                <a:gd name="T14" fmla="*/ 0 w 43"/>
                <a:gd name="T15" fmla="*/ 64 h 85"/>
                <a:gd name="T16" fmla="*/ 1 w 43"/>
                <a:gd name="T17" fmla="*/ 6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85">
                  <a:moveTo>
                    <a:pt x="1" y="64"/>
                  </a:moveTo>
                  <a:cubicBezTo>
                    <a:pt x="41" y="84"/>
                    <a:pt x="41" y="84"/>
                    <a:pt x="41" y="84"/>
                  </a:cubicBezTo>
                  <a:cubicBezTo>
                    <a:pt x="42" y="85"/>
                    <a:pt x="43" y="84"/>
                    <a:pt x="43" y="8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2"/>
                    <a:pt x="43" y="21"/>
                    <a:pt x="42" y="2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0" y="64"/>
                    <a:pt x="1" y="64"/>
                  </a:cubicBezTo>
                  <a:close/>
                </a:path>
              </a:pathLst>
            </a:custGeom>
            <a:solidFill>
              <a:srgbClr val="4E81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0" name="Freeform 405"/>
            <p:cNvSpPr>
              <a:spLocks/>
            </p:cNvSpPr>
            <p:nvPr/>
          </p:nvSpPr>
          <p:spPr bwMode="auto">
            <a:xfrm>
              <a:off x="1421" y="1512"/>
              <a:ext cx="80" cy="41"/>
            </a:xfrm>
            <a:custGeom>
              <a:avLst/>
              <a:gdLst>
                <a:gd name="T0" fmla="*/ 0 w 80"/>
                <a:gd name="T1" fmla="*/ 9 h 41"/>
                <a:gd name="T2" fmla="*/ 66 w 80"/>
                <a:gd name="T3" fmla="*/ 41 h 41"/>
                <a:gd name="T4" fmla="*/ 80 w 80"/>
                <a:gd name="T5" fmla="*/ 33 h 41"/>
                <a:gd name="T6" fmla="*/ 15 w 80"/>
                <a:gd name="T7" fmla="*/ 0 h 41"/>
                <a:gd name="T8" fmla="*/ 0 w 80"/>
                <a:gd name="T9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41">
                  <a:moveTo>
                    <a:pt x="0" y="9"/>
                  </a:moveTo>
                  <a:lnTo>
                    <a:pt x="66" y="41"/>
                  </a:lnTo>
                  <a:lnTo>
                    <a:pt x="80" y="33"/>
                  </a:lnTo>
                  <a:lnTo>
                    <a:pt x="15" y="0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31" name="Freeform 407"/>
          <p:cNvSpPr>
            <a:spLocks/>
          </p:cNvSpPr>
          <p:nvPr/>
        </p:nvSpPr>
        <p:spPr bwMode="auto">
          <a:xfrm>
            <a:off x="2582285" y="2542755"/>
            <a:ext cx="22225" cy="174625"/>
          </a:xfrm>
          <a:custGeom>
            <a:avLst/>
            <a:gdLst>
              <a:gd name="T0" fmla="*/ 0 w 9"/>
              <a:gd name="T1" fmla="*/ 67 h 67"/>
              <a:gd name="T2" fmla="*/ 6 w 9"/>
              <a:gd name="T3" fmla="*/ 62 h 67"/>
              <a:gd name="T4" fmla="*/ 9 w 9"/>
              <a:gd name="T5" fmla="*/ 62 h 67"/>
              <a:gd name="T6" fmla="*/ 9 w 9"/>
              <a:gd name="T7" fmla="*/ 0 h 67"/>
              <a:gd name="T8" fmla="*/ 4 w 9"/>
              <a:gd name="T9" fmla="*/ 2 h 67"/>
              <a:gd name="T10" fmla="*/ 0 w 9"/>
              <a:gd name="T11" fmla="*/ 5 h 67"/>
              <a:gd name="T12" fmla="*/ 0 w 9"/>
              <a:gd name="T13" fmla="*/ 67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67">
                <a:moveTo>
                  <a:pt x="0" y="67"/>
                </a:moveTo>
                <a:cubicBezTo>
                  <a:pt x="0" y="67"/>
                  <a:pt x="1" y="64"/>
                  <a:pt x="6" y="62"/>
                </a:cubicBezTo>
                <a:cubicBezTo>
                  <a:pt x="8" y="61"/>
                  <a:pt x="9" y="62"/>
                  <a:pt x="9" y="62"/>
                </a:cubicBezTo>
                <a:cubicBezTo>
                  <a:pt x="9" y="0"/>
                  <a:pt x="9" y="0"/>
                  <a:pt x="9" y="0"/>
                </a:cubicBezTo>
                <a:cubicBezTo>
                  <a:pt x="9" y="0"/>
                  <a:pt x="7" y="0"/>
                  <a:pt x="4" y="2"/>
                </a:cubicBezTo>
                <a:cubicBezTo>
                  <a:pt x="1" y="4"/>
                  <a:pt x="0" y="5"/>
                  <a:pt x="0" y="5"/>
                </a:cubicBezTo>
                <a:lnTo>
                  <a:pt x="0" y="67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2" name="Freeform 408"/>
          <p:cNvSpPr>
            <a:spLocks/>
          </p:cNvSpPr>
          <p:nvPr/>
        </p:nvSpPr>
        <p:spPr bwMode="auto">
          <a:xfrm>
            <a:off x="2475923" y="2501480"/>
            <a:ext cx="111125" cy="220663"/>
          </a:xfrm>
          <a:custGeom>
            <a:avLst/>
            <a:gdLst>
              <a:gd name="T0" fmla="*/ 1 w 43"/>
              <a:gd name="T1" fmla="*/ 64 h 85"/>
              <a:gd name="T2" fmla="*/ 40 w 43"/>
              <a:gd name="T3" fmla="*/ 85 h 85"/>
              <a:gd name="T4" fmla="*/ 43 w 43"/>
              <a:gd name="T5" fmla="*/ 83 h 85"/>
              <a:gd name="T6" fmla="*/ 43 w 43"/>
              <a:gd name="T7" fmla="*/ 21 h 85"/>
              <a:gd name="T8" fmla="*/ 42 w 43"/>
              <a:gd name="T9" fmla="*/ 21 h 85"/>
              <a:gd name="T10" fmla="*/ 1 w 43"/>
              <a:gd name="T11" fmla="*/ 0 h 85"/>
              <a:gd name="T12" fmla="*/ 0 w 43"/>
              <a:gd name="T13" fmla="*/ 0 h 85"/>
              <a:gd name="T14" fmla="*/ 0 w 43"/>
              <a:gd name="T15" fmla="*/ 63 h 85"/>
              <a:gd name="T16" fmla="*/ 1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1" y="64"/>
                </a:moveTo>
                <a:cubicBezTo>
                  <a:pt x="40" y="85"/>
                  <a:pt x="40" y="85"/>
                  <a:pt x="40" y="85"/>
                </a:cubicBezTo>
                <a:cubicBezTo>
                  <a:pt x="41" y="85"/>
                  <a:pt x="43" y="84"/>
                  <a:pt x="43" y="83"/>
                </a:cubicBezTo>
                <a:cubicBezTo>
                  <a:pt x="43" y="21"/>
                  <a:pt x="43" y="21"/>
                  <a:pt x="43" y="21"/>
                </a:cubicBezTo>
                <a:cubicBezTo>
                  <a:pt x="43" y="21"/>
                  <a:pt x="43" y="21"/>
                  <a:pt x="42" y="21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3"/>
                  <a:pt x="0" y="64"/>
                  <a:pt x="1" y="64"/>
                </a:cubicBezTo>
                <a:close/>
              </a:path>
            </a:pathLst>
          </a:custGeom>
          <a:solidFill>
            <a:srgbClr val="4E81A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3" name="Freeform 409"/>
          <p:cNvSpPr>
            <a:spLocks/>
          </p:cNvSpPr>
          <p:nvPr/>
        </p:nvSpPr>
        <p:spPr bwMode="auto">
          <a:xfrm>
            <a:off x="2472748" y="2501480"/>
            <a:ext cx="111125" cy="220663"/>
          </a:xfrm>
          <a:custGeom>
            <a:avLst/>
            <a:gdLst>
              <a:gd name="T0" fmla="*/ 1 w 43"/>
              <a:gd name="T1" fmla="*/ 64 h 85"/>
              <a:gd name="T2" fmla="*/ 42 w 43"/>
              <a:gd name="T3" fmla="*/ 85 h 85"/>
              <a:gd name="T4" fmla="*/ 43 w 43"/>
              <a:gd name="T5" fmla="*/ 84 h 85"/>
              <a:gd name="T6" fmla="*/ 43 w 43"/>
              <a:gd name="T7" fmla="*/ 22 h 85"/>
              <a:gd name="T8" fmla="*/ 43 w 43"/>
              <a:gd name="T9" fmla="*/ 21 h 85"/>
              <a:gd name="T10" fmla="*/ 1 w 43"/>
              <a:gd name="T11" fmla="*/ 0 h 85"/>
              <a:gd name="T12" fmla="*/ 1 w 43"/>
              <a:gd name="T13" fmla="*/ 1 h 85"/>
              <a:gd name="T14" fmla="*/ 0 w 43"/>
              <a:gd name="T15" fmla="*/ 64 h 85"/>
              <a:gd name="T16" fmla="*/ 1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1" y="64"/>
                </a:moveTo>
                <a:cubicBezTo>
                  <a:pt x="42" y="85"/>
                  <a:pt x="42" y="85"/>
                  <a:pt x="42" y="85"/>
                </a:cubicBezTo>
                <a:cubicBezTo>
                  <a:pt x="42" y="85"/>
                  <a:pt x="43" y="85"/>
                  <a:pt x="43" y="84"/>
                </a:cubicBezTo>
                <a:cubicBezTo>
                  <a:pt x="43" y="22"/>
                  <a:pt x="43" y="22"/>
                  <a:pt x="43" y="22"/>
                </a:cubicBezTo>
                <a:cubicBezTo>
                  <a:pt x="43" y="21"/>
                  <a:pt x="43" y="21"/>
                  <a:pt x="43" y="21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1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4"/>
                  <a:pt x="0" y="64"/>
                  <a:pt x="1" y="64"/>
                </a:cubicBezTo>
                <a:close/>
              </a:path>
            </a:pathLst>
          </a:custGeom>
          <a:solidFill>
            <a:srgbClr val="4A88A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4" name="Freeform 410"/>
          <p:cNvSpPr>
            <a:spLocks/>
          </p:cNvSpPr>
          <p:nvPr/>
        </p:nvSpPr>
        <p:spPr bwMode="auto">
          <a:xfrm>
            <a:off x="2583873" y="2542755"/>
            <a:ext cx="26988" cy="179388"/>
          </a:xfrm>
          <a:custGeom>
            <a:avLst/>
            <a:gdLst>
              <a:gd name="T0" fmla="*/ 0 w 10"/>
              <a:gd name="T1" fmla="*/ 69 h 69"/>
              <a:gd name="T2" fmla="*/ 1 w 10"/>
              <a:gd name="T3" fmla="*/ 69 h 69"/>
              <a:gd name="T4" fmla="*/ 1 w 10"/>
              <a:gd name="T5" fmla="*/ 69 h 69"/>
              <a:gd name="T6" fmla="*/ 10 w 10"/>
              <a:gd name="T7" fmla="*/ 64 h 69"/>
              <a:gd name="T8" fmla="*/ 10 w 10"/>
              <a:gd name="T9" fmla="*/ 0 h 69"/>
              <a:gd name="T10" fmla="*/ 0 w 10"/>
              <a:gd name="T11" fmla="*/ 5 h 69"/>
              <a:gd name="T12" fmla="*/ 0 w 10"/>
              <a:gd name="T13" fmla="*/ 6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69">
                <a:moveTo>
                  <a:pt x="0" y="69"/>
                </a:moveTo>
                <a:cubicBezTo>
                  <a:pt x="0" y="69"/>
                  <a:pt x="0" y="69"/>
                  <a:pt x="1" y="69"/>
                </a:cubicBezTo>
                <a:cubicBezTo>
                  <a:pt x="1" y="69"/>
                  <a:pt x="1" y="69"/>
                  <a:pt x="1" y="69"/>
                </a:cubicBezTo>
                <a:cubicBezTo>
                  <a:pt x="10" y="64"/>
                  <a:pt x="10" y="64"/>
                  <a:pt x="10" y="64"/>
                </a:cubicBezTo>
                <a:cubicBezTo>
                  <a:pt x="10" y="0"/>
                  <a:pt x="10" y="0"/>
                  <a:pt x="10" y="0"/>
                </a:cubicBezTo>
                <a:cubicBezTo>
                  <a:pt x="0" y="5"/>
                  <a:pt x="0" y="5"/>
                  <a:pt x="0" y="5"/>
                </a:cubicBezTo>
                <a:lnTo>
                  <a:pt x="0" y="69"/>
                </a:lnTo>
                <a:close/>
              </a:path>
            </a:pathLst>
          </a:custGeom>
          <a:solidFill>
            <a:srgbClr val="4E81A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5" name="Freeform 411"/>
          <p:cNvSpPr>
            <a:spLocks/>
          </p:cNvSpPr>
          <p:nvPr/>
        </p:nvSpPr>
        <p:spPr bwMode="auto">
          <a:xfrm>
            <a:off x="2587048" y="2542755"/>
            <a:ext cx="25400" cy="179388"/>
          </a:xfrm>
          <a:custGeom>
            <a:avLst/>
            <a:gdLst>
              <a:gd name="T0" fmla="*/ 0 w 16"/>
              <a:gd name="T1" fmla="*/ 113 h 113"/>
              <a:gd name="T2" fmla="*/ 16 w 16"/>
              <a:gd name="T3" fmla="*/ 105 h 113"/>
              <a:gd name="T4" fmla="*/ 16 w 16"/>
              <a:gd name="T5" fmla="*/ 0 h 113"/>
              <a:gd name="T6" fmla="*/ 0 w 16"/>
              <a:gd name="T7" fmla="*/ 8 h 113"/>
              <a:gd name="T8" fmla="*/ 0 w 16"/>
              <a:gd name="T9" fmla="*/ 113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" h="113">
                <a:moveTo>
                  <a:pt x="0" y="113"/>
                </a:moveTo>
                <a:lnTo>
                  <a:pt x="16" y="105"/>
                </a:lnTo>
                <a:lnTo>
                  <a:pt x="16" y="0"/>
                </a:lnTo>
                <a:lnTo>
                  <a:pt x="0" y="8"/>
                </a:lnTo>
                <a:lnTo>
                  <a:pt x="0" y="113"/>
                </a:ln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6" name="Freeform 412"/>
          <p:cNvSpPr>
            <a:spLocks/>
          </p:cNvSpPr>
          <p:nvPr/>
        </p:nvSpPr>
        <p:spPr bwMode="auto">
          <a:xfrm>
            <a:off x="2464810" y="2533230"/>
            <a:ext cx="98425" cy="196850"/>
          </a:xfrm>
          <a:custGeom>
            <a:avLst/>
            <a:gdLst>
              <a:gd name="T0" fmla="*/ 0 w 38"/>
              <a:gd name="T1" fmla="*/ 57 h 76"/>
              <a:gd name="T2" fmla="*/ 1 w 38"/>
              <a:gd name="T3" fmla="*/ 57 h 76"/>
              <a:gd name="T4" fmla="*/ 37 w 38"/>
              <a:gd name="T5" fmla="*/ 76 h 76"/>
              <a:gd name="T6" fmla="*/ 38 w 38"/>
              <a:gd name="T7" fmla="*/ 75 h 76"/>
              <a:gd name="T8" fmla="*/ 38 w 38"/>
              <a:gd name="T9" fmla="*/ 21 h 76"/>
              <a:gd name="T10" fmla="*/ 37 w 38"/>
              <a:gd name="T11" fmla="*/ 18 h 76"/>
              <a:gd name="T12" fmla="*/ 1 w 38"/>
              <a:gd name="T13" fmla="*/ 0 h 76"/>
              <a:gd name="T14" fmla="*/ 0 w 38"/>
              <a:gd name="T15" fmla="*/ 1 h 76"/>
              <a:gd name="T16" fmla="*/ 0 w 38"/>
              <a:gd name="T17" fmla="*/ 57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" h="76">
                <a:moveTo>
                  <a:pt x="0" y="57"/>
                </a:moveTo>
                <a:cubicBezTo>
                  <a:pt x="0" y="57"/>
                  <a:pt x="0" y="57"/>
                  <a:pt x="1" y="57"/>
                </a:cubicBezTo>
                <a:cubicBezTo>
                  <a:pt x="37" y="76"/>
                  <a:pt x="37" y="76"/>
                  <a:pt x="37" y="76"/>
                </a:cubicBezTo>
                <a:cubicBezTo>
                  <a:pt x="37" y="76"/>
                  <a:pt x="38" y="75"/>
                  <a:pt x="38" y="75"/>
                </a:cubicBezTo>
                <a:cubicBezTo>
                  <a:pt x="38" y="21"/>
                  <a:pt x="38" y="21"/>
                  <a:pt x="38" y="21"/>
                </a:cubicBezTo>
                <a:cubicBezTo>
                  <a:pt x="38" y="19"/>
                  <a:pt x="38" y="19"/>
                  <a:pt x="37" y="18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0"/>
                  <a:pt x="0" y="1"/>
                </a:cubicBezTo>
                <a:lnTo>
                  <a:pt x="0" y="57"/>
                </a:ln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7" name="Freeform 413"/>
          <p:cNvSpPr>
            <a:spLocks/>
          </p:cNvSpPr>
          <p:nvPr/>
        </p:nvSpPr>
        <p:spPr bwMode="auto">
          <a:xfrm>
            <a:off x="2464810" y="2534818"/>
            <a:ext cx="98425" cy="195263"/>
          </a:xfrm>
          <a:custGeom>
            <a:avLst/>
            <a:gdLst>
              <a:gd name="T0" fmla="*/ 0 w 38"/>
              <a:gd name="T1" fmla="*/ 56 h 75"/>
              <a:gd name="T2" fmla="*/ 35 w 38"/>
              <a:gd name="T3" fmla="*/ 74 h 75"/>
              <a:gd name="T4" fmla="*/ 38 w 38"/>
              <a:gd name="T5" fmla="*/ 73 h 75"/>
              <a:gd name="T6" fmla="*/ 38 w 38"/>
              <a:gd name="T7" fmla="*/ 20 h 75"/>
              <a:gd name="T8" fmla="*/ 36 w 38"/>
              <a:gd name="T9" fmla="*/ 18 h 75"/>
              <a:gd name="T10" fmla="*/ 1 w 38"/>
              <a:gd name="T11" fmla="*/ 0 h 75"/>
              <a:gd name="T12" fmla="*/ 0 w 38"/>
              <a:gd name="T13" fmla="*/ 1 h 75"/>
              <a:gd name="T14" fmla="*/ 0 w 38"/>
              <a:gd name="T15" fmla="*/ 56 h 75"/>
              <a:gd name="T16" fmla="*/ 0 w 38"/>
              <a:gd name="T17" fmla="*/ 56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" h="75">
                <a:moveTo>
                  <a:pt x="0" y="56"/>
                </a:moveTo>
                <a:cubicBezTo>
                  <a:pt x="35" y="74"/>
                  <a:pt x="35" y="74"/>
                  <a:pt x="35" y="74"/>
                </a:cubicBezTo>
                <a:cubicBezTo>
                  <a:pt x="36" y="75"/>
                  <a:pt x="38" y="74"/>
                  <a:pt x="38" y="73"/>
                </a:cubicBezTo>
                <a:cubicBezTo>
                  <a:pt x="38" y="20"/>
                  <a:pt x="38" y="20"/>
                  <a:pt x="38" y="20"/>
                </a:cubicBezTo>
                <a:cubicBezTo>
                  <a:pt x="38" y="19"/>
                  <a:pt x="37" y="18"/>
                  <a:pt x="36" y="18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6"/>
                  <a:pt x="0" y="56"/>
                  <a:pt x="0" y="56"/>
                </a:cubicBez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8" name="Freeform 414"/>
          <p:cNvSpPr>
            <a:spLocks/>
          </p:cNvSpPr>
          <p:nvPr/>
        </p:nvSpPr>
        <p:spPr bwMode="auto">
          <a:xfrm>
            <a:off x="2444173" y="2539580"/>
            <a:ext cx="114300" cy="55563"/>
          </a:xfrm>
          <a:custGeom>
            <a:avLst/>
            <a:gdLst>
              <a:gd name="T0" fmla="*/ 0 w 72"/>
              <a:gd name="T1" fmla="*/ 7 h 35"/>
              <a:gd name="T2" fmla="*/ 59 w 72"/>
              <a:gd name="T3" fmla="*/ 35 h 35"/>
              <a:gd name="T4" fmla="*/ 72 w 72"/>
              <a:gd name="T5" fmla="*/ 28 h 35"/>
              <a:gd name="T6" fmla="*/ 15 w 72"/>
              <a:gd name="T7" fmla="*/ 0 h 35"/>
              <a:gd name="T8" fmla="*/ 0 w 72"/>
              <a:gd name="T9" fmla="*/ 7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" h="35">
                <a:moveTo>
                  <a:pt x="0" y="7"/>
                </a:moveTo>
                <a:lnTo>
                  <a:pt x="59" y="35"/>
                </a:lnTo>
                <a:lnTo>
                  <a:pt x="72" y="28"/>
                </a:lnTo>
                <a:lnTo>
                  <a:pt x="15" y="0"/>
                </a:lnTo>
                <a:lnTo>
                  <a:pt x="0" y="7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9" name="Freeform 415"/>
          <p:cNvSpPr>
            <a:spLocks/>
          </p:cNvSpPr>
          <p:nvPr/>
        </p:nvSpPr>
        <p:spPr bwMode="auto">
          <a:xfrm>
            <a:off x="2537835" y="2584030"/>
            <a:ext cx="20638" cy="153988"/>
          </a:xfrm>
          <a:custGeom>
            <a:avLst/>
            <a:gdLst>
              <a:gd name="T0" fmla="*/ 0 w 8"/>
              <a:gd name="T1" fmla="*/ 59 h 59"/>
              <a:gd name="T2" fmla="*/ 5 w 8"/>
              <a:gd name="T3" fmla="*/ 55 h 59"/>
              <a:gd name="T4" fmla="*/ 8 w 8"/>
              <a:gd name="T5" fmla="*/ 55 h 59"/>
              <a:gd name="T6" fmla="*/ 8 w 8"/>
              <a:gd name="T7" fmla="*/ 0 h 59"/>
              <a:gd name="T8" fmla="*/ 3 w 8"/>
              <a:gd name="T9" fmla="*/ 2 h 59"/>
              <a:gd name="T10" fmla="*/ 0 w 8"/>
              <a:gd name="T11" fmla="*/ 4 h 59"/>
              <a:gd name="T12" fmla="*/ 0 w 8"/>
              <a:gd name="T13" fmla="*/ 59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59">
                <a:moveTo>
                  <a:pt x="0" y="59"/>
                </a:moveTo>
                <a:cubicBezTo>
                  <a:pt x="0" y="59"/>
                  <a:pt x="1" y="57"/>
                  <a:pt x="5" y="55"/>
                </a:cubicBezTo>
                <a:cubicBezTo>
                  <a:pt x="7" y="54"/>
                  <a:pt x="8" y="55"/>
                  <a:pt x="8" y="55"/>
                </a:cubicBezTo>
                <a:cubicBezTo>
                  <a:pt x="8" y="0"/>
                  <a:pt x="8" y="0"/>
                  <a:pt x="8" y="0"/>
                </a:cubicBezTo>
                <a:cubicBezTo>
                  <a:pt x="8" y="0"/>
                  <a:pt x="6" y="0"/>
                  <a:pt x="3" y="2"/>
                </a:cubicBezTo>
                <a:cubicBezTo>
                  <a:pt x="1" y="3"/>
                  <a:pt x="0" y="4"/>
                  <a:pt x="0" y="4"/>
                </a:cubicBezTo>
                <a:lnTo>
                  <a:pt x="0" y="59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0" name="Freeform 416"/>
          <p:cNvSpPr>
            <a:spLocks/>
          </p:cNvSpPr>
          <p:nvPr/>
        </p:nvSpPr>
        <p:spPr bwMode="auto">
          <a:xfrm>
            <a:off x="2440998" y="2545930"/>
            <a:ext cx="98425" cy="196850"/>
          </a:xfrm>
          <a:custGeom>
            <a:avLst/>
            <a:gdLst>
              <a:gd name="T0" fmla="*/ 1 w 38"/>
              <a:gd name="T1" fmla="*/ 57 h 76"/>
              <a:gd name="T2" fmla="*/ 36 w 38"/>
              <a:gd name="T3" fmla="*/ 76 h 76"/>
              <a:gd name="T4" fmla="*/ 38 w 38"/>
              <a:gd name="T5" fmla="*/ 74 h 76"/>
              <a:gd name="T6" fmla="*/ 38 w 38"/>
              <a:gd name="T7" fmla="*/ 19 h 76"/>
              <a:gd name="T8" fmla="*/ 38 w 38"/>
              <a:gd name="T9" fmla="*/ 19 h 76"/>
              <a:gd name="T10" fmla="*/ 1 w 38"/>
              <a:gd name="T11" fmla="*/ 1 h 76"/>
              <a:gd name="T12" fmla="*/ 0 w 38"/>
              <a:gd name="T13" fmla="*/ 1 h 76"/>
              <a:gd name="T14" fmla="*/ 0 w 38"/>
              <a:gd name="T15" fmla="*/ 56 h 76"/>
              <a:gd name="T16" fmla="*/ 1 w 38"/>
              <a:gd name="T17" fmla="*/ 57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" h="76">
                <a:moveTo>
                  <a:pt x="1" y="57"/>
                </a:moveTo>
                <a:cubicBezTo>
                  <a:pt x="36" y="76"/>
                  <a:pt x="36" y="76"/>
                  <a:pt x="36" y="76"/>
                </a:cubicBezTo>
                <a:cubicBezTo>
                  <a:pt x="37" y="76"/>
                  <a:pt x="38" y="75"/>
                  <a:pt x="38" y="74"/>
                </a:cubicBezTo>
                <a:cubicBezTo>
                  <a:pt x="38" y="19"/>
                  <a:pt x="38" y="19"/>
                  <a:pt x="38" y="19"/>
                </a:cubicBezTo>
                <a:cubicBezTo>
                  <a:pt x="38" y="19"/>
                  <a:pt x="38" y="19"/>
                  <a:pt x="38" y="19"/>
                </a:cubicBezTo>
                <a:cubicBezTo>
                  <a:pt x="1" y="1"/>
                  <a:pt x="1" y="1"/>
                  <a:pt x="1" y="1"/>
                </a:cubicBezTo>
                <a:cubicBezTo>
                  <a:pt x="1" y="0"/>
                  <a:pt x="0" y="1"/>
                  <a:pt x="0" y="1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7"/>
                  <a:pt x="1" y="57"/>
                  <a:pt x="1" y="57"/>
                </a:cubicBez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1" name="Freeform 417"/>
          <p:cNvSpPr>
            <a:spLocks/>
          </p:cNvSpPr>
          <p:nvPr/>
        </p:nvSpPr>
        <p:spPr bwMode="auto">
          <a:xfrm>
            <a:off x="2440998" y="2547518"/>
            <a:ext cx="98425" cy="195263"/>
          </a:xfrm>
          <a:custGeom>
            <a:avLst/>
            <a:gdLst>
              <a:gd name="T0" fmla="*/ 0 w 38"/>
              <a:gd name="T1" fmla="*/ 57 h 75"/>
              <a:gd name="T2" fmla="*/ 37 w 38"/>
              <a:gd name="T3" fmla="*/ 75 h 75"/>
              <a:gd name="T4" fmla="*/ 38 w 38"/>
              <a:gd name="T5" fmla="*/ 74 h 75"/>
              <a:gd name="T6" fmla="*/ 38 w 38"/>
              <a:gd name="T7" fmla="*/ 19 h 75"/>
              <a:gd name="T8" fmla="*/ 37 w 38"/>
              <a:gd name="T9" fmla="*/ 18 h 75"/>
              <a:gd name="T10" fmla="*/ 1 w 38"/>
              <a:gd name="T11" fmla="*/ 0 h 75"/>
              <a:gd name="T12" fmla="*/ 0 w 38"/>
              <a:gd name="T13" fmla="*/ 1 h 75"/>
              <a:gd name="T14" fmla="*/ 0 w 38"/>
              <a:gd name="T15" fmla="*/ 56 h 75"/>
              <a:gd name="T16" fmla="*/ 0 w 38"/>
              <a:gd name="T17" fmla="*/ 57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" h="75">
                <a:moveTo>
                  <a:pt x="0" y="57"/>
                </a:moveTo>
                <a:cubicBezTo>
                  <a:pt x="37" y="75"/>
                  <a:pt x="37" y="75"/>
                  <a:pt x="37" y="75"/>
                </a:cubicBezTo>
                <a:cubicBezTo>
                  <a:pt x="37" y="75"/>
                  <a:pt x="38" y="75"/>
                  <a:pt x="38" y="74"/>
                </a:cubicBezTo>
                <a:cubicBezTo>
                  <a:pt x="38" y="19"/>
                  <a:pt x="38" y="19"/>
                  <a:pt x="38" y="19"/>
                </a:cubicBezTo>
                <a:cubicBezTo>
                  <a:pt x="38" y="19"/>
                  <a:pt x="37" y="18"/>
                  <a:pt x="37" y="18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6"/>
                  <a:pt x="0" y="57"/>
                  <a:pt x="0" y="57"/>
                </a:cubicBez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2" name="Freeform 418"/>
          <p:cNvSpPr>
            <a:spLocks/>
          </p:cNvSpPr>
          <p:nvPr/>
        </p:nvSpPr>
        <p:spPr bwMode="auto">
          <a:xfrm>
            <a:off x="2537835" y="2584030"/>
            <a:ext cx="22225" cy="158750"/>
          </a:xfrm>
          <a:custGeom>
            <a:avLst/>
            <a:gdLst>
              <a:gd name="T0" fmla="*/ 0 w 9"/>
              <a:gd name="T1" fmla="*/ 61 h 61"/>
              <a:gd name="T2" fmla="*/ 1 w 9"/>
              <a:gd name="T3" fmla="*/ 61 h 61"/>
              <a:gd name="T4" fmla="*/ 2 w 9"/>
              <a:gd name="T5" fmla="*/ 61 h 61"/>
              <a:gd name="T6" fmla="*/ 9 w 9"/>
              <a:gd name="T7" fmla="*/ 56 h 61"/>
              <a:gd name="T8" fmla="*/ 9 w 9"/>
              <a:gd name="T9" fmla="*/ 0 h 61"/>
              <a:gd name="T10" fmla="*/ 1 w 9"/>
              <a:gd name="T11" fmla="*/ 4 h 61"/>
              <a:gd name="T12" fmla="*/ 0 w 9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61">
                <a:moveTo>
                  <a:pt x="0" y="61"/>
                </a:moveTo>
                <a:cubicBezTo>
                  <a:pt x="0" y="61"/>
                  <a:pt x="1" y="61"/>
                  <a:pt x="1" y="61"/>
                </a:cubicBezTo>
                <a:cubicBezTo>
                  <a:pt x="1" y="61"/>
                  <a:pt x="2" y="61"/>
                  <a:pt x="2" y="61"/>
                </a:cubicBezTo>
                <a:cubicBezTo>
                  <a:pt x="9" y="56"/>
                  <a:pt x="9" y="56"/>
                  <a:pt x="9" y="56"/>
                </a:cubicBezTo>
                <a:cubicBezTo>
                  <a:pt x="9" y="0"/>
                  <a:pt x="9" y="0"/>
                  <a:pt x="9" y="0"/>
                </a:cubicBezTo>
                <a:cubicBezTo>
                  <a:pt x="1" y="4"/>
                  <a:pt x="1" y="4"/>
                  <a:pt x="1" y="4"/>
                </a:cubicBezTo>
                <a:lnTo>
                  <a:pt x="0" y="61"/>
                </a:lnTo>
                <a:close/>
              </a:path>
            </a:pathLst>
          </a:custGeom>
          <a:solidFill>
            <a:srgbClr val="4A91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3" name="Freeform 419"/>
          <p:cNvSpPr>
            <a:spLocks/>
          </p:cNvSpPr>
          <p:nvPr/>
        </p:nvSpPr>
        <p:spPr bwMode="auto">
          <a:xfrm>
            <a:off x="2542598" y="2584030"/>
            <a:ext cx="20638" cy="158750"/>
          </a:xfrm>
          <a:custGeom>
            <a:avLst/>
            <a:gdLst>
              <a:gd name="T0" fmla="*/ 0 w 13"/>
              <a:gd name="T1" fmla="*/ 100 h 100"/>
              <a:gd name="T2" fmla="*/ 13 w 13"/>
              <a:gd name="T3" fmla="*/ 92 h 100"/>
              <a:gd name="T4" fmla="*/ 13 w 13"/>
              <a:gd name="T5" fmla="*/ 0 h 100"/>
              <a:gd name="T6" fmla="*/ 0 w 13"/>
              <a:gd name="T7" fmla="*/ 7 h 100"/>
              <a:gd name="T8" fmla="*/ 0 w 13"/>
              <a:gd name="T9" fmla="*/ 10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" h="100">
                <a:moveTo>
                  <a:pt x="0" y="100"/>
                </a:moveTo>
                <a:lnTo>
                  <a:pt x="13" y="92"/>
                </a:lnTo>
                <a:lnTo>
                  <a:pt x="13" y="0"/>
                </a:lnTo>
                <a:lnTo>
                  <a:pt x="0" y="7"/>
                </a:lnTo>
                <a:lnTo>
                  <a:pt x="0" y="100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4" name="Freeform 420"/>
          <p:cNvSpPr>
            <a:spLocks/>
          </p:cNvSpPr>
          <p:nvPr/>
        </p:nvSpPr>
        <p:spPr bwMode="auto">
          <a:xfrm>
            <a:off x="2415598" y="2522118"/>
            <a:ext cx="111125" cy="223838"/>
          </a:xfrm>
          <a:custGeom>
            <a:avLst/>
            <a:gdLst>
              <a:gd name="T0" fmla="*/ 0 w 43"/>
              <a:gd name="T1" fmla="*/ 64 h 86"/>
              <a:gd name="T2" fmla="*/ 1 w 43"/>
              <a:gd name="T3" fmla="*/ 65 h 86"/>
              <a:gd name="T4" fmla="*/ 41 w 43"/>
              <a:gd name="T5" fmla="*/ 86 h 86"/>
              <a:gd name="T6" fmla="*/ 43 w 43"/>
              <a:gd name="T7" fmla="*/ 84 h 86"/>
              <a:gd name="T8" fmla="*/ 43 w 43"/>
              <a:gd name="T9" fmla="*/ 23 h 86"/>
              <a:gd name="T10" fmla="*/ 42 w 43"/>
              <a:gd name="T11" fmla="*/ 21 h 86"/>
              <a:gd name="T12" fmla="*/ 1 w 43"/>
              <a:gd name="T13" fmla="*/ 1 h 86"/>
              <a:gd name="T14" fmla="*/ 0 w 43"/>
              <a:gd name="T15" fmla="*/ 1 h 86"/>
              <a:gd name="T16" fmla="*/ 0 w 43"/>
              <a:gd name="T17" fmla="*/ 64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6">
                <a:moveTo>
                  <a:pt x="0" y="64"/>
                </a:moveTo>
                <a:cubicBezTo>
                  <a:pt x="0" y="64"/>
                  <a:pt x="1" y="65"/>
                  <a:pt x="1" y="65"/>
                </a:cubicBezTo>
                <a:cubicBezTo>
                  <a:pt x="41" y="86"/>
                  <a:pt x="41" y="86"/>
                  <a:pt x="41" y="86"/>
                </a:cubicBezTo>
                <a:cubicBezTo>
                  <a:pt x="42" y="86"/>
                  <a:pt x="43" y="85"/>
                  <a:pt x="43" y="84"/>
                </a:cubicBezTo>
                <a:cubicBezTo>
                  <a:pt x="43" y="23"/>
                  <a:pt x="43" y="23"/>
                  <a:pt x="43" y="23"/>
                </a:cubicBezTo>
                <a:cubicBezTo>
                  <a:pt x="43" y="22"/>
                  <a:pt x="43" y="21"/>
                  <a:pt x="42" y="21"/>
                </a:cubicBezTo>
                <a:cubicBezTo>
                  <a:pt x="1" y="1"/>
                  <a:pt x="1" y="1"/>
                  <a:pt x="1" y="1"/>
                </a:cubicBezTo>
                <a:cubicBezTo>
                  <a:pt x="1" y="0"/>
                  <a:pt x="0" y="1"/>
                  <a:pt x="0" y="1"/>
                </a:cubicBezTo>
                <a:lnTo>
                  <a:pt x="0" y="64"/>
                </a:ln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5" name="Freeform 421"/>
          <p:cNvSpPr>
            <a:spLocks/>
          </p:cNvSpPr>
          <p:nvPr/>
        </p:nvSpPr>
        <p:spPr bwMode="auto">
          <a:xfrm>
            <a:off x="2415598" y="2525293"/>
            <a:ext cx="111125" cy="220663"/>
          </a:xfrm>
          <a:custGeom>
            <a:avLst/>
            <a:gdLst>
              <a:gd name="T0" fmla="*/ 0 w 43"/>
              <a:gd name="T1" fmla="*/ 64 h 85"/>
              <a:gd name="T2" fmla="*/ 40 w 43"/>
              <a:gd name="T3" fmla="*/ 84 h 85"/>
              <a:gd name="T4" fmla="*/ 43 w 43"/>
              <a:gd name="T5" fmla="*/ 83 h 85"/>
              <a:gd name="T6" fmla="*/ 43 w 43"/>
              <a:gd name="T7" fmla="*/ 23 h 85"/>
              <a:gd name="T8" fmla="*/ 41 w 43"/>
              <a:gd name="T9" fmla="*/ 20 h 85"/>
              <a:gd name="T10" fmla="*/ 1 w 43"/>
              <a:gd name="T11" fmla="*/ 0 h 85"/>
              <a:gd name="T12" fmla="*/ 0 w 43"/>
              <a:gd name="T13" fmla="*/ 1 h 85"/>
              <a:gd name="T14" fmla="*/ 0 w 43"/>
              <a:gd name="T15" fmla="*/ 63 h 85"/>
              <a:gd name="T16" fmla="*/ 0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0" y="64"/>
                </a:moveTo>
                <a:cubicBezTo>
                  <a:pt x="40" y="84"/>
                  <a:pt x="40" y="84"/>
                  <a:pt x="40" y="84"/>
                </a:cubicBezTo>
                <a:cubicBezTo>
                  <a:pt x="41" y="85"/>
                  <a:pt x="43" y="84"/>
                  <a:pt x="43" y="83"/>
                </a:cubicBezTo>
                <a:cubicBezTo>
                  <a:pt x="43" y="23"/>
                  <a:pt x="43" y="23"/>
                  <a:pt x="43" y="23"/>
                </a:cubicBezTo>
                <a:cubicBezTo>
                  <a:pt x="43" y="22"/>
                  <a:pt x="42" y="21"/>
                  <a:pt x="41" y="20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0" y="64"/>
                  <a:pt x="0" y="64"/>
                </a:cubicBez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6" name="Freeform 422"/>
          <p:cNvSpPr>
            <a:spLocks/>
          </p:cNvSpPr>
          <p:nvPr/>
        </p:nvSpPr>
        <p:spPr bwMode="auto">
          <a:xfrm>
            <a:off x="2391785" y="2530055"/>
            <a:ext cx="130175" cy="65088"/>
          </a:xfrm>
          <a:custGeom>
            <a:avLst/>
            <a:gdLst>
              <a:gd name="T0" fmla="*/ 0 w 82"/>
              <a:gd name="T1" fmla="*/ 8 h 41"/>
              <a:gd name="T2" fmla="*/ 66 w 82"/>
              <a:gd name="T3" fmla="*/ 41 h 41"/>
              <a:gd name="T4" fmla="*/ 82 w 82"/>
              <a:gd name="T5" fmla="*/ 33 h 41"/>
              <a:gd name="T6" fmla="*/ 17 w 82"/>
              <a:gd name="T7" fmla="*/ 0 h 41"/>
              <a:gd name="T8" fmla="*/ 0 w 82"/>
              <a:gd name="T9" fmla="*/ 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" h="41">
                <a:moveTo>
                  <a:pt x="0" y="8"/>
                </a:moveTo>
                <a:lnTo>
                  <a:pt x="66" y="41"/>
                </a:lnTo>
                <a:lnTo>
                  <a:pt x="82" y="33"/>
                </a:lnTo>
                <a:lnTo>
                  <a:pt x="17" y="0"/>
                </a:lnTo>
                <a:lnTo>
                  <a:pt x="0" y="8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7" name="Freeform 423"/>
          <p:cNvSpPr>
            <a:spLocks/>
          </p:cNvSpPr>
          <p:nvPr/>
        </p:nvSpPr>
        <p:spPr bwMode="auto">
          <a:xfrm>
            <a:off x="2496560" y="2582443"/>
            <a:ext cx="25400" cy="173038"/>
          </a:xfrm>
          <a:custGeom>
            <a:avLst/>
            <a:gdLst>
              <a:gd name="T0" fmla="*/ 0 w 10"/>
              <a:gd name="T1" fmla="*/ 67 h 67"/>
              <a:gd name="T2" fmla="*/ 6 w 10"/>
              <a:gd name="T3" fmla="*/ 62 h 67"/>
              <a:gd name="T4" fmla="*/ 10 w 10"/>
              <a:gd name="T5" fmla="*/ 62 h 67"/>
              <a:gd name="T6" fmla="*/ 10 w 10"/>
              <a:gd name="T7" fmla="*/ 0 h 67"/>
              <a:gd name="T8" fmla="*/ 4 w 10"/>
              <a:gd name="T9" fmla="*/ 2 h 67"/>
              <a:gd name="T10" fmla="*/ 0 w 10"/>
              <a:gd name="T11" fmla="*/ 5 h 67"/>
              <a:gd name="T12" fmla="*/ 0 w 10"/>
              <a:gd name="T13" fmla="*/ 67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67">
                <a:moveTo>
                  <a:pt x="0" y="67"/>
                </a:moveTo>
                <a:cubicBezTo>
                  <a:pt x="0" y="67"/>
                  <a:pt x="2" y="64"/>
                  <a:pt x="6" y="62"/>
                </a:cubicBezTo>
                <a:cubicBezTo>
                  <a:pt x="8" y="61"/>
                  <a:pt x="10" y="62"/>
                  <a:pt x="10" y="62"/>
                </a:cubicBezTo>
                <a:cubicBezTo>
                  <a:pt x="10" y="0"/>
                  <a:pt x="10" y="0"/>
                  <a:pt x="10" y="0"/>
                </a:cubicBezTo>
                <a:cubicBezTo>
                  <a:pt x="10" y="0"/>
                  <a:pt x="8" y="0"/>
                  <a:pt x="4" y="2"/>
                </a:cubicBezTo>
                <a:cubicBezTo>
                  <a:pt x="1" y="4"/>
                  <a:pt x="0" y="5"/>
                  <a:pt x="0" y="5"/>
                </a:cubicBezTo>
                <a:lnTo>
                  <a:pt x="0" y="67"/>
                </a:lnTo>
                <a:close/>
              </a:path>
            </a:pathLst>
          </a:custGeom>
          <a:solidFill>
            <a:srgbClr val="8D9B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8" name="Freeform 424"/>
          <p:cNvSpPr>
            <a:spLocks/>
          </p:cNvSpPr>
          <p:nvPr/>
        </p:nvSpPr>
        <p:spPr bwMode="auto">
          <a:xfrm>
            <a:off x="2390198" y="2537993"/>
            <a:ext cx="111125" cy="223838"/>
          </a:xfrm>
          <a:custGeom>
            <a:avLst/>
            <a:gdLst>
              <a:gd name="T0" fmla="*/ 1 w 43"/>
              <a:gd name="T1" fmla="*/ 65 h 86"/>
              <a:gd name="T2" fmla="*/ 41 w 43"/>
              <a:gd name="T3" fmla="*/ 85 h 86"/>
              <a:gd name="T4" fmla="*/ 43 w 43"/>
              <a:gd name="T5" fmla="*/ 83 h 86"/>
              <a:gd name="T6" fmla="*/ 43 w 43"/>
              <a:gd name="T7" fmla="*/ 22 h 86"/>
              <a:gd name="T8" fmla="*/ 43 w 43"/>
              <a:gd name="T9" fmla="*/ 21 h 86"/>
              <a:gd name="T10" fmla="*/ 1 w 43"/>
              <a:gd name="T11" fmla="*/ 1 h 86"/>
              <a:gd name="T12" fmla="*/ 0 w 43"/>
              <a:gd name="T13" fmla="*/ 1 h 86"/>
              <a:gd name="T14" fmla="*/ 0 w 43"/>
              <a:gd name="T15" fmla="*/ 63 h 86"/>
              <a:gd name="T16" fmla="*/ 1 w 43"/>
              <a:gd name="T17" fmla="*/ 65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6">
                <a:moveTo>
                  <a:pt x="1" y="65"/>
                </a:moveTo>
                <a:cubicBezTo>
                  <a:pt x="41" y="85"/>
                  <a:pt x="41" y="85"/>
                  <a:pt x="41" y="85"/>
                </a:cubicBezTo>
                <a:cubicBezTo>
                  <a:pt x="42" y="86"/>
                  <a:pt x="43" y="85"/>
                  <a:pt x="43" y="83"/>
                </a:cubicBezTo>
                <a:cubicBezTo>
                  <a:pt x="43" y="22"/>
                  <a:pt x="43" y="22"/>
                  <a:pt x="43" y="22"/>
                </a:cubicBezTo>
                <a:cubicBezTo>
                  <a:pt x="43" y="22"/>
                  <a:pt x="43" y="21"/>
                  <a:pt x="43" y="21"/>
                </a:cubicBezTo>
                <a:cubicBezTo>
                  <a:pt x="1" y="1"/>
                  <a:pt x="1" y="1"/>
                  <a:pt x="1" y="1"/>
                </a:cubicBezTo>
                <a:cubicBezTo>
                  <a:pt x="1" y="0"/>
                  <a:pt x="0" y="1"/>
                  <a:pt x="0" y="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1" y="65"/>
                  <a:pt x="1" y="65"/>
                </a:cubicBez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9" name="Freeform 425"/>
          <p:cNvSpPr>
            <a:spLocks/>
          </p:cNvSpPr>
          <p:nvPr/>
        </p:nvSpPr>
        <p:spPr bwMode="auto">
          <a:xfrm>
            <a:off x="2390198" y="2539580"/>
            <a:ext cx="107950" cy="222250"/>
          </a:xfrm>
          <a:custGeom>
            <a:avLst/>
            <a:gdLst>
              <a:gd name="T0" fmla="*/ 0 w 42"/>
              <a:gd name="T1" fmla="*/ 64 h 85"/>
              <a:gd name="T2" fmla="*/ 42 w 42"/>
              <a:gd name="T3" fmla="*/ 85 h 85"/>
              <a:gd name="T4" fmla="*/ 42 w 42"/>
              <a:gd name="T5" fmla="*/ 84 h 85"/>
              <a:gd name="T6" fmla="*/ 42 w 42"/>
              <a:gd name="T7" fmla="*/ 21 h 85"/>
              <a:gd name="T8" fmla="*/ 42 w 42"/>
              <a:gd name="T9" fmla="*/ 21 h 85"/>
              <a:gd name="T10" fmla="*/ 1 w 42"/>
              <a:gd name="T11" fmla="*/ 0 h 85"/>
              <a:gd name="T12" fmla="*/ 0 w 42"/>
              <a:gd name="T13" fmla="*/ 1 h 85"/>
              <a:gd name="T14" fmla="*/ 0 w 42"/>
              <a:gd name="T15" fmla="*/ 63 h 85"/>
              <a:gd name="T16" fmla="*/ 0 w 42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" h="85">
                <a:moveTo>
                  <a:pt x="0" y="64"/>
                </a:moveTo>
                <a:cubicBezTo>
                  <a:pt x="42" y="85"/>
                  <a:pt x="42" y="85"/>
                  <a:pt x="42" y="85"/>
                </a:cubicBezTo>
                <a:cubicBezTo>
                  <a:pt x="42" y="85"/>
                  <a:pt x="42" y="85"/>
                  <a:pt x="42" y="84"/>
                </a:cubicBezTo>
                <a:cubicBezTo>
                  <a:pt x="42" y="21"/>
                  <a:pt x="42" y="21"/>
                  <a:pt x="42" y="21"/>
                </a:cubicBezTo>
                <a:cubicBezTo>
                  <a:pt x="42" y="21"/>
                  <a:pt x="42" y="21"/>
                  <a:pt x="42" y="21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0" y="64"/>
                  <a:pt x="0" y="64"/>
                </a:cubicBez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" name="Freeform 426"/>
          <p:cNvSpPr>
            <a:spLocks/>
          </p:cNvSpPr>
          <p:nvPr/>
        </p:nvSpPr>
        <p:spPr bwMode="auto">
          <a:xfrm>
            <a:off x="2498148" y="2582443"/>
            <a:ext cx="26988" cy="179388"/>
          </a:xfrm>
          <a:custGeom>
            <a:avLst/>
            <a:gdLst>
              <a:gd name="T0" fmla="*/ 0 w 10"/>
              <a:gd name="T1" fmla="*/ 69 h 69"/>
              <a:gd name="T2" fmla="*/ 1 w 10"/>
              <a:gd name="T3" fmla="*/ 69 h 69"/>
              <a:gd name="T4" fmla="*/ 2 w 10"/>
              <a:gd name="T5" fmla="*/ 69 h 69"/>
              <a:gd name="T6" fmla="*/ 10 w 10"/>
              <a:gd name="T7" fmla="*/ 64 h 69"/>
              <a:gd name="T8" fmla="*/ 10 w 10"/>
              <a:gd name="T9" fmla="*/ 0 h 69"/>
              <a:gd name="T10" fmla="*/ 0 w 10"/>
              <a:gd name="T11" fmla="*/ 4 h 69"/>
              <a:gd name="T12" fmla="*/ 0 w 10"/>
              <a:gd name="T13" fmla="*/ 6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69">
                <a:moveTo>
                  <a:pt x="0" y="69"/>
                </a:moveTo>
                <a:cubicBezTo>
                  <a:pt x="0" y="69"/>
                  <a:pt x="1" y="69"/>
                  <a:pt x="1" y="69"/>
                </a:cubicBezTo>
                <a:cubicBezTo>
                  <a:pt x="1" y="68"/>
                  <a:pt x="2" y="69"/>
                  <a:pt x="2" y="69"/>
                </a:cubicBezTo>
                <a:cubicBezTo>
                  <a:pt x="10" y="64"/>
                  <a:pt x="10" y="64"/>
                  <a:pt x="10" y="64"/>
                </a:cubicBezTo>
                <a:cubicBezTo>
                  <a:pt x="10" y="0"/>
                  <a:pt x="10" y="0"/>
                  <a:pt x="10" y="0"/>
                </a:cubicBezTo>
                <a:cubicBezTo>
                  <a:pt x="0" y="4"/>
                  <a:pt x="0" y="4"/>
                  <a:pt x="0" y="4"/>
                </a:cubicBezTo>
                <a:lnTo>
                  <a:pt x="0" y="69"/>
                </a:ln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1" name="Freeform 427"/>
          <p:cNvSpPr>
            <a:spLocks/>
          </p:cNvSpPr>
          <p:nvPr/>
        </p:nvSpPr>
        <p:spPr bwMode="auto">
          <a:xfrm>
            <a:off x="2504498" y="2582443"/>
            <a:ext cx="22225" cy="179388"/>
          </a:xfrm>
          <a:custGeom>
            <a:avLst/>
            <a:gdLst>
              <a:gd name="T0" fmla="*/ 0 w 14"/>
              <a:gd name="T1" fmla="*/ 113 h 113"/>
              <a:gd name="T2" fmla="*/ 14 w 14"/>
              <a:gd name="T3" fmla="*/ 104 h 113"/>
              <a:gd name="T4" fmla="*/ 14 w 14"/>
              <a:gd name="T5" fmla="*/ 0 h 113"/>
              <a:gd name="T6" fmla="*/ 0 w 14"/>
              <a:gd name="T7" fmla="*/ 8 h 113"/>
              <a:gd name="T8" fmla="*/ 0 w 14"/>
              <a:gd name="T9" fmla="*/ 113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113">
                <a:moveTo>
                  <a:pt x="0" y="113"/>
                </a:moveTo>
                <a:lnTo>
                  <a:pt x="14" y="104"/>
                </a:lnTo>
                <a:lnTo>
                  <a:pt x="14" y="0"/>
                </a:lnTo>
                <a:lnTo>
                  <a:pt x="0" y="8"/>
                </a:lnTo>
                <a:lnTo>
                  <a:pt x="0" y="113"/>
                </a:lnTo>
                <a:close/>
              </a:path>
            </a:pathLst>
          </a:custGeom>
          <a:solidFill>
            <a:srgbClr val="BC5F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2" name="Freeform 428"/>
          <p:cNvSpPr>
            <a:spLocks/>
          </p:cNvSpPr>
          <p:nvPr/>
        </p:nvSpPr>
        <p:spPr bwMode="auto">
          <a:xfrm>
            <a:off x="2379085" y="2542755"/>
            <a:ext cx="111125" cy="223838"/>
          </a:xfrm>
          <a:custGeom>
            <a:avLst/>
            <a:gdLst>
              <a:gd name="T0" fmla="*/ 0 w 43"/>
              <a:gd name="T1" fmla="*/ 64 h 86"/>
              <a:gd name="T2" fmla="*/ 0 w 43"/>
              <a:gd name="T3" fmla="*/ 64 h 86"/>
              <a:gd name="T4" fmla="*/ 41 w 43"/>
              <a:gd name="T5" fmla="*/ 86 h 86"/>
              <a:gd name="T6" fmla="*/ 43 w 43"/>
              <a:gd name="T7" fmla="*/ 84 h 86"/>
              <a:gd name="T8" fmla="*/ 43 w 43"/>
              <a:gd name="T9" fmla="*/ 23 h 86"/>
              <a:gd name="T10" fmla="*/ 41 w 43"/>
              <a:gd name="T11" fmla="*/ 20 h 86"/>
              <a:gd name="T12" fmla="*/ 1 w 43"/>
              <a:gd name="T13" fmla="*/ 0 h 86"/>
              <a:gd name="T14" fmla="*/ 0 w 43"/>
              <a:gd name="T15" fmla="*/ 1 h 86"/>
              <a:gd name="T16" fmla="*/ 0 w 43"/>
              <a:gd name="T17" fmla="*/ 64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6">
                <a:moveTo>
                  <a:pt x="0" y="64"/>
                </a:moveTo>
                <a:cubicBezTo>
                  <a:pt x="0" y="64"/>
                  <a:pt x="0" y="64"/>
                  <a:pt x="0" y="64"/>
                </a:cubicBezTo>
                <a:cubicBezTo>
                  <a:pt x="41" y="86"/>
                  <a:pt x="41" y="86"/>
                  <a:pt x="41" y="86"/>
                </a:cubicBezTo>
                <a:cubicBezTo>
                  <a:pt x="42" y="86"/>
                  <a:pt x="43" y="85"/>
                  <a:pt x="43" y="84"/>
                </a:cubicBezTo>
                <a:cubicBezTo>
                  <a:pt x="43" y="23"/>
                  <a:pt x="43" y="23"/>
                  <a:pt x="43" y="23"/>
                </a:cubicBezTo>
                <a:cubicBezTo>
                  <a:pt x="43" y="22"/>
                  <a:pt x="42" y="21"/>
                  <a:pt x="41" y="2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0"/>
                  <a:pt x="0" y="1"/>
                </a:cubicBezTo>
                <a:lnTo>
                  <a:pt x="0" y="64"/>
                </a:lnTo>
                <a:close/>
              </a:path>
            </a:pathLst>
          </a:custGeom>
          <a:solidFill>
            <a:srgbClr val="DE93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3" name="Freeform 429"/>
          <p:cNvSpPr>
            <a:spLocks/>
          </p:cNvSpPr>
          <p:nvPr/>
        </p:nvSpPr>
        <p:spPr bwMode="auto">
          <a:xfrm>
            <a:off x="2375910" y="2545930"/>
            <a:ext cx="112713" cy="217488"/>
          </a:xfrm>
          <a:custGeom>
            <a:avLst/>
            <a:gdLst>
              <a:gd name="T0" fmla="*/ 1 w 43"/>
              <a:gd name="T1" fmla="*/ 64 h 84"/>
              <a:gd name="T2" fmla="*/ 41 w 43"/>
              <a:gd name="T3" fmla="*/ 84 h 84"/>
              <a:gd name="T4" fmla="*/ 43 w 43"/>
              <a:gd name="T5" fmla="*/ 83 h 84"/>
              <a:gd name="T6" fmla="*/ 43 w 43"/>
              <a:gd name="T7" fmla="*/ 22 h 84"/>
              <a:gd name="T8" fmla="*/ 42 w 43"/>
              <a:gd name="T9" fmla="*/ 20 h 84"/>
              <a:gd name="T10" fmla="*/ 1 w 43"/>
              <a:gd name="T11" fmla="*/ 0 h 84"/>
              <a:gd name="T12" fmla="*/ 1 w 43"/>
              <a:gd name="T13" fmla="*/ 1 h 84"/>
              <a:gd name="T14" fmla="*/ 0 w 43"/>
              <a:gd name="T15" fmla="*/ 63 h 84"/>
              <a:gd name="T16" fmla="*/ 1 w 43"/>
              <a:gd name="T17" fmla="*/ 64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4">
                <a:moveTo>
                  <a:pt x="1" y="64"/>
                </a:moveTo>
                <a:cubicBezTo>
                  <a:pt x="41" y="84"/>
                  <a:pt x="41" y="84"/>
                  <a:pt x="41" y="84"/>
                </a:cubicBezTo>
                <a:cubicBezTo>
                  <a:pt x="42" y="84"/>
                  <a:pt x="43" y="84"/>
                  <a:pt x="43" y="83"/>
                </a:cubicBezTo>
                <a:cubicBezTo>
                  <a:pt x="43" y="22"/>
                  <a:pt x="43" y="22"/>
                  <a:pt x="43" y="22"/>
                </a:cubicBezTo>
                <a:cubicBezTo>
                  <a:pt x="43" y="21"/>
                  <a:pt x="43" y="20"/>
                  <a:pt x="42" y="2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1" y="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3"/>
                  <a:pt x="1" y="64"/>
                  <a:pt x="1" y="64"/>
                </a:cubicBezTo>
                <a:close/>
              </a:path>
            </a:pathLst>
          </a:custGeom>
          <a:solidFill>
            <a:srgbClr val="CD91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4" name="Freeform 430"/>
          <p:cNvSpPr>
            <a:spLocks/>
          </p:cNvSpPr>
          <p:nvPr/>
        </p:nvSpPr>
        <p:spPr bwMode="auto">
          <a:xfrm>
            <a:off x="2355273" y="2550693"/>
            <a:ext cx="127000" cy="65088"/>
          </a:xfrm>
          <a:custGeom>
            <a:avLst/>
            <a:gdLst>
              <a:gd name="T0" fmla="*/ 0 w 80"/>
              <a:gd name="T1" fmla="*/ 8 h 41"/>
              <a:gd name="T2" fmla="*/ 66 w 80"/>
              <a:gd name="T3" fmla="*/ 41 h 41"/>
              <a:gd name="T4" fmla="*/ 80 w 80"/>
              <a:gd name="T5" fmla="*/ 33 h 41"/>
              <a:gd name="T6" fmla="*/ 15 w 80"/>
              <a:gd name="T7" fmla="*/ 0 h 41"/>
              <a:gd name="T8" fmla="*/ 0 w 80"/>
              <a:gd name="T9" fmla="*/ 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0" h="41">
                <a:moveTo>
                  <a:pt x="0" y="8"/>
                </a:moveTo>
                <a:lnTo>
                  <a:pt x="66" y="41"/>
                </a:lnTo>
                <a:lnTo>
                  <a:pt x="80" y="33"/>
                </a:lnTo>
                <a:lnTo>
                  <a:pt x="15" y="0"/>
                </a:lnTo>
                <a:lnTo>
                  <a:pt x="0" y="8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5" name="Freeform 431"/>
          <p:cNvSpPr>
            <a:spLocks/>
          </p:cNvSpPr>
          <p:nvPr/>
        </p:nvSpPr>
        <p:spPr bwMode="auto">
          <a:xfrm>
            <a:off x="2460048" y="2603080"/>
            <a:ext cx="22225" cy="171450"/>
          </a:xfrm>
          <a:custGeom>
            <a:avLst/>
            <a:gdLst>
              <a:gd name="T0" fmla="*/ 0 w 9"/>
              <a:gd name="T1" fmla="*/ 66 h 66"/>
              <a:gd name="T2" fmla="*/ 6 w 9"/>
              <a:gd name="T3" fmla="*/ 62 h 66"/>
              <a:gd name="T4" fmla="*/ 9 w 9"/>
              <a:gd name="T5" fmla="*/ 61 h 66"/>
              <a:gd name="T6" fmla="*/ 9 w 9"/>
              <a:gd name="T7" fmla="*/ 0 h 66"/>
              <a:gd name="T8" fmla="*/ 4 w 9"/>
              <a:gd name="T9" fmla="*/ 2 h 66"/>
              <a:gd name="T10" fmla="*/ 0 w 9"/>
              <a:gd name="T11" fmla="*/ 5 h 66"/>
              <a:gd name="T12" fmla="*/ 0 w 9"/>
              <a:gd name="T13" fmla="*/ 66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66">
                <a:moveTo>
                  <a:pt x="0" y="66"/>
                </a:moveTo>
                <a:cubicBezTo>
                  <a:pt x="0" y="66"/>
                  <a:pt x="2" y="64"/>
                  <a:pt x="6" y="62"/>
                </a:cubicBezTo>
                <a:cubicBezTo>
                  <a:pt x="8" y="61"/>
                  <a:pt x="9" y="61"/>
                  <a:pt x="9" y="61"/>
                </a:cubicBezTo>
                <a:cubicBezTo>
                  <a:pt x="9" y="0"/>
                  <a:pt x="9" y="0"/>
                  <a:pt x="9" y="0"/>
                </a:cubicBezTo>
                <a:cubicBezTo>
                  <a:pt x="9" y="0"/>
                  <a:pt x="8" y="0"/>
                  <a:pt x="4" y="2"/>
                </a:cubicBezTo>
                <a:cubicBezTo>
                  <a:pt x="1" y="3"/>
                  <a:pt x="0" y="5"/>
                  <a:pt x="0" y="5"/>
                </a:cubicBezTo>
                <a:lnTo>
                  <a:pt x="0" y="66"/>
                </a:lnTo>
                <a:close/>
              </a:path>
            </a:pathLst>
          </a:custGeom>
          <a:solidFill>
            <a:srgbClr val="64A6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6" name="Freeform 432"/>
          <p:cNvSpPr>
            <a:spLocks/>
          </p:cNvSpPr>
          <p:nvPr/>
        </p:nvSpPr>
        <p:spPr bwMode="auto">
          <a:xfrm>
            <a:off x="2353685" y="2558630"/>
            <a:ext cx="111125" cy="223838"/>
          </a:xfrm>
          <a:custGeom>
            <a:avLst/>
            <a:gdLst>
              <a:gd name="T0" fmla="*/ 1 w 43"/>
              <a:gd name="T1" fmla="*/ 65 h 86"/>
              <a:gd name="T2" fmla="*/ 40 w 43"/>
              <a:gd name="T3" fmla="*/ 85 h 86"/>
              <a:gd name="T4" fmla="*/ 43 w 43"/>
              <a:gd name="T5" fmla="*/ 83 h 86"/>
              <a:gd name="T6" fmla="*/ 43 w 43"/>
              <a:gd name="T7" fmla="*/ 22 h 86"/>
              <a:gd name="T8" fmla="*/ 43 w 43"/>
              <a:gd name="T9" fmla="*/ 21 h 86"/>
              <a:gd name="T10" fmla="*/ 1 w 43"/>
              <a:gd name="T11" fmla="*/ 0 h 86"/>
              <a:gd name="T12" fmla="*/ 0 w 43"/>
              <a:gd name="T13" fmla="*/ 1 h 86"/>
              <a:gd name="T14" fmla="*/ 0 w 43"/>
              <a:gd name="T15" fmla="*/ 63 h 86"/>
              <a:gd name="T16" fmla="*/ 1 w 43"/>
              <a:gd name="T17" fmla="*/ 65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6">
                <a:moveTo>
                  <a:pt x="1" y="65"/>
                </a:moveTo>
                <a:cubicBezTo>
                  <a:pt x="40" y="85"/>
                  <a:pt x="40" y="85"/>
                  <a:pt x="40" y="85"/>
                </a:cubicBezTo>
                <a:cubicBezTo>
                  <a:pt x="41" y="86"/>
                  <a:pt x="43" y="84"/>
                  <a:pt x="43" y="83"/>
                </a:cubicBezTo>
                <a:cubicBezTo>
                  <a:pt x="43" y="22"/>
                  <a:pt x="43" y="22"/>
                  <a:pt x="43" y="22"/>
                </a:cubicBezTo>
                <a:cubicBezTo>
                  <a:pt x="43" y="21"/>
                  <a:pt x="43" y="21"/>
                  <a:pt x="43" y="21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0"/>
                  <a:pt x="0" y="1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4"/>
                  <a:pt x="0" y="64"/>
                  <a:pt x="1" y="65"/>
                </a:cubicBezTo>
                <a:close/>
              </a:path>
            </a:pathLst>
          </a:custGeom>
          <a:solidFill>
            <a:srgbClr val="CD91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7" name="Freeform 433"/>
          <p:cNvSpPr>
            <a:spLocks/>
          </p:cNvSpPr>
          <p:nvPr/>
        </p:nvSpPr>
        <p:spPr bwMode="auto">
          <a:xfrm>
            <a:off x="2350510" y="2561805"/>
            <a:ext cx="111125" cy="220663"/>
          </a:xfrm>
          <a:custGeom>
            <a:avLst/>
            <a:gdLst>
              <a:gd name="T0" fmla="*/ 1 w 43"/>
              <a:gd name="T1" fmla="*/ 64 h 85"/>
              <a:gd name="T2" fmla="*/ 42 w 43"/>
              <a:gd name="T3" fmla="*/ 85 h 85"/>
              <a:gd name="T4" fmla="*/ 43 w 43"/>
              <a:gd name="T5" fmla="*/ 84 h 85"/>
              <a:gd name="T6" fmla="*/ 43 w 43"/>
              <a:gd name="T7" fmla="*/ 21 h 85"/>
              <a:gd name="T8" fmla="*/ 43 w 43"/>
              <a:gd name="T9" fmla="*/ 20 h 85"/>
              <a:gd name="T10" fmla="*/ 2 w 43"/>
              <a:gd name="T11" fmla="*/ 0 h 85"/>
              <a:gd name="T12" fmla="*/ 1 w 43"/>
              <a:gd name="T13" fmla="*/ 0 h 85"/>
              <a:gd name="T14" fmla="*/ 0 w 43"/>
              <a:gd name="T15" fmla="*/ 63 h 85"/>
              <a:gd name="T16" fmla="*/ 1 w 43"/>
              <a:gd name="T17" fmla="*/ 6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85">
                <a:moveTo>
                  <a:pt x="1" y="64"/>
                </a:moveTo>
                <a:cubicBezTo>
                  <a:pt x="42" y="85"/>
                  <a:pt x="42" y="85"/>
                  <a:pt x="42" y="85"/>
                </a:cubicBezTo>
                <a:cubicBezTo>
                  <a:pt x="43" y="85"/>
                  <a:pt x="43" y="84"/>
                  <a:pt x="43" y="84"/>
                </a:cubicBezTo>
                <a:cubicBezTo>
                  <a:pt x="43" y="21"/>
                  <a:pt x="43" y="21"/>
                  <a:pt x="43" y="21"/>
                </a:cubicBezTo>
                <a:cubicBezTo>
                  <a:pt x="43" y="21"/>
                  <a:pt x="43" y="21"/>
                  <a:pt x="43" y="20"/>
                </a:cubicBezTo>
                <a:cubicBezTo>
                  <a:pt x="2" y="0"/>
                  <a:pt x="2" y="0"/>
                  <a:pt x="2" y="0"/>
                </a:cubicBezTo>
                <a:cubicBezTo>
                  <a:pt x="1" y="0"/>
                  <a:pt x="1" y="0"/>
                  <a:pt x="1" y="0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63"/>
                  <a:pt x="0" y="64"/>
                  <a:pt x="1" y="64"/>
                </a:cubicBezTo>
                <a:close/>
              </a:path>
            </a:pathLst>
          </a:custGeom>
          <a:solidFill>
            <a:srgbClr val="DE93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8" name="Freeform 434"/>
          <p:cNvSpPr>
            <a:spLocks/>
          </p:cNvSpPr>
          <p:nvPr/>
        </p:nvSpPr>
        <p:spPr bwMode="auto">
          <a:xfrm>
            <a:off x="2461635" y="2599905"/>
            <a:ext cx="26988" cy="179388"/>
          </a:xfrm>
          <a:custGeom>
            <a:avLst/>
            <a:gdLst>
              <a:gd name="T0" fmla="*/ 0 w 10"/>
              <a:gd name="T1" fmla="*/ 69 h 69"/>
              <a:gd name="T2" fmla="*/ 1 w 10"/>
              <a:gd name="T3" fmla="*/ 69 h 69"/>
              <a:gd name="T4" fmla="*/ 1 w 10"/>
              <a:gd name="T5" fmla="*/ 69 h 69"/>
              <a:gd name="T6" fmla="*/ 10 w 10"/>
              <a:gd name="T7" fmla="*/ 64 h 69"/>
              <a:gd name="T8" fmla="*/ 10 w 10"/>
              <a:gd name="T9" fmla="*/ 0 h 69"/>
              <a:gd name="T10" fmla="*/ 0 w 10"/>
              <a:gd name="T11" fmla="*/ 5 h 69"/>
              <a:gd name="T12" fmla="*/ 0 w 10"/>
              <a:gd name="T13" fmla="*/ 6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69">
                <a:moveTo>
                  <a:pt x="0" y="69"/>
                </a:moveTo>
                <a:cubicBezTo>
                  <a:pt x="0" y="69"/>
                  <a:pt x="0" y="69"/>
                  <a:pt x="1" y="69"/>
                </a:cubicBezTo>
                <a:cubicBezTo>
                  <a:pt x="1" y="69"/>
                  <a:pt x="1" y="69"/>
                  <a:pt x="1" y="69"/>
                </a:cubicBezTo>
                <a:cubicBezTo>
                  <a:pt x="10" y="64"/>
                  <a:pt x="10" y="64"/>
                  <a:pt x="10" y="64"/>
                </a:cubicBezTo>
                <a:cubicBezTo>
                  <a:pt x="10" y="0"/>
                  <a:pt x="10" y="0"/>
                  <a:pt x="10" y="0"/>
                </a:cubicBezTo>
                <a:cubicBezTo>
                  <a:pt x="0" y="5"/>
                  <a:pt x="0" y="5"/>
                  <a:pt x="0" y="5"/>
                </a:cubicBezTo>
                <a:lnTo>
                  <a:pt x="0" y="69"/>
                </a:lnTo>
                <a:close/>
              </a:path>
            </a:pathLst>
          </a:custGeom>
          <a:solidFill>
            <a:srgbClr val="CD914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9" name="Freeform 435"/>
          <p:cNvSpPr>
            <a:spLocks/>
          </p:cNvSpPr>
          <p:nvPr/>
        </p:nvSpPr>
        <p:spPr bwMode="auto">
          <a:xfrm>
            <a:off x="2464810" y="2599905"/>
            <a:ext cx="25400" cy="179388"/>
          </a:xfrm>
          <a:custGeom>
            <a:avLst/>
            <a:gdLst>
              <a:gd name="T0" fmla="*/ 0 w 16"/>
              <a:gd name="T1" fmla="*/ 113 h 113"/>
              <a:gd name="T2" fmla="*/ 16 w 16"/>
              <a:gd name="T3" fmla="*/ 105 h 113"/>
              <a:gd name="T4" fmla="*/ 16 w 16"/>
              <a:gd name="T5" fmla="*/ 0 h 113"/>
              <a:gd name="T6" fmla="*/ 0 w 16"/>
              <a:gd name="T7" fmla="*/ 8 h 113"/>
              <a:gd name="T8" fmla="*/ 0 w 16"/>
              <a:gd name="T9" fmla="*/ 113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" h="113">
                <a:moveTo>
                  <a:pt x="0" y="113"/>
                </a:moveTo>
                <a:lnTo>
                  <a:pt x="16" y="105"/>
                </a:lnTo>
                <a:lnTo>
                  <a:pt x="16" y="0"/>
                </a:lnTo>
                <a:lnTo>
                  <a:pt x="0" y="8"/>
                </a:lnTo>
                <a:lnTo>
                  <a:pt x="0" y="113"/>
                </a:lnTo>
                <a:close/>
              </a:path>
            </a:pathLst>
          </a:custGeom>
          <a:solidFill>
            <a:srgbClr val="DE93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0" name="Freeform 436"/>
          <p:cNvSpPr>
            <a:spLocks/>
          </p:cNvSpPr>
          <p:nvPr/>
        </p:nvSpPr>
        <p:spPr bwMode="auto">
          <a:xfrm>
            <a:off x="2387023" y="2539580"/>
            <a:ext cx="53975" cy="971550"/>
          </a:xfrm>
          <a:custGeom>
            <a:avLst/>
            <a:gdLst>
              <a:gd name="T0" fmla="*/ 0 w 34"/>
              <a:gd name="T1" fmla="*/ 612 h 612"/>
              <a:gd name="T2" fmla="*/ 34 w 34"/>
              <a:gd name="T3" fmla="*/ 594 h 612"/>
              <a:gd name="T4" fmla="*/ 34 w 34"/>
              <a:gd name="T5" fmla="*/ 0 h 612"/>
              <a:gd name="T6" fmla="*/ 0 w 34"/>
              <a:gd name="T7" fmla="*/ 18 h 612"/>
              <a:gd name="T8" fmla="*/ 0 w 34"/>
              <a:gd name="T9" fmla="*/ 612 h 6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" h="612">
                <a:moveTo>
                  <a:pt x="0" y="612"/>
                </a:moveTo>
                <a:lnTo>
                  <a:pt x="34" y="594"/>
                </a:lnTo>
                <a:lnTo>
                  <a:pt x="34" y="0"/>
                </a:lnTo>
                <a:lnTo>
                  <a:pt x="0" y="18"/>
                </a:lnTo>
                <a:lnTo>
                  <a:pt x="0" y="612"/>
                </a:lnTo>
                <a:close/>
              </a:path>
            </a:pathLst>
          </a:custGeom>
          <a:solidFill>
            <a:srgbClr val="F7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1" name="Freeform 437"/>
          <p:cNvSpPr>
            <a:spLocks/>
          </p:cNvSpPr>
          <p:nvPr/>
        </p:nvSpPr>
        <p:spPr bwMode="auto">
          <a:xfrm>
            <a:off x="2387023" y="2012530"/>
            <a:ext cx="1111250" cy="579438"/>
          </a:xfrm>
          <a:custGeom>
            <a:avLst/>
            <a:gdLst>
              <a:gd name="T0" fmla="*/ 0 w 700"/>
              <a:gd name="T1" fmla="*/ 365 h 365"/>
              <a:gd name="T2" fmla="*/ 700 w 700"/>
              <a:gd name="T3" fmla="*/ 15 h 365"/>
              <a:gd name="T4" fmla="*/ 700 w 700"/>
              <a:gd name="T5" fmla="*/ 0 h 365"/>
              <a:gd name="T6" fmla="*/ 0 w 700"/>
              <a:gd name="T7" fmla="*/ 350 h 365"/>
              <a:gd name="T8" fmla="*/ 0 w 700"/>
              <a:gd name="T9" fmla="*/ 365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00" h="365">
                <a:moveTo>
                  <a:pt x="0" y="365"/>
                </a:moveTo>
                <a:lnTo>
                  <a:pt x="700" y="15"/>
                </a:lnTo>
                <a:lnTo>
                  <a:pt x="700" y="0"/>
                </a:lnTo>
                <a:lnTo>
                  <a:pt x="0" y="350"/>
                </a:lnTo>
                <a:lnTo>
                  <a:pt x="0" y="365"/>
                </a:lnTo>
                <a:close/>
              </a:path>
            </a:pathLst>
          </a:custGeom>
          <a:solidFill>
            <a:srgbClr val="F7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2" name="Freeform 438"/>
          <p:cNvSpPr>
            <a:spLocks/>
          </p:cNvSpPr>
          <p:nvPr/>
        </p:nvSpPr>
        <p:spPr bwMode="auto">
          <a:xfrm>
            <a:off x="2169535" y="1904580"/>
            <a:ext cx="1328738" cy="663575"/>
          </a:xfrm>
          <a:custGeom>
            <a:avLst/>
            <a:gdLst>
              <a:gd name="T0" fmla="*/ 137 w 837"/>
              <a:gd name="T1" fmla="*/ 418 h 418"/>
              <a:gd name="T2" fmla="*/ 0 w 837"/>
              <a:gd name="T3" fmla="*/ 350 h 418"/>
              <a:gd name="T4" fmla="*/ 700 w 837"/>
              <a:gd name="T5" fmla="*/ 0 h 418"/>
              <a:gd name="T6" fmla="*/ 837 w 837"/>
              <a:gd name="T7" fmla="*/ 68 h 418"/>
              <a:gd name="T8" fmla="*/ 137 w 837"/>
              <a:gd name="T9" fmla="*/ 418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37" h="418">
                <a:moveTo>
                  <a:pt x="137" y="418"/>
                </a:moveTo>
                <a:lnTo>
                  <a:pt x="0" y="350"/>
                </a:lnTo>
                <a:lnTo>
                  <a:pt x="700" y="0"/>
                </a:lnTo>
                <a:lnTo>
                  <a:pt x="837" y="68"/>
                </a:lnTo>
                <a:lnTo>
                  <a:pt x="137" y="418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3" name="Freeform 439"/>
          <p:cNvSpPr>
            <a:spLocks/>
          </p:cNvSpPr>
          <p:nvPr/>
        </p:nvSpPr>
        <p:spPr bwMode="auto">
          <a:xfrm>
            <a:off x="2960110" y="2272880"/>
            <a:ext cx="55563" cy="971550"/>
          </a:xfrm>
          <a:custGeom>
            <a:avLst/>
            <a:gdLst>
              <a:gd name="T0" fmla="*/ 0 w 35"/>
              <a:gd name="T1" fmla="*/ 612 h 612"/>
              <a:gd name="T2" fmla="*/ 35 w 35"/>
              <a:gd name="T3" fmla="*/ 594 h 612"/>
              <a:gd name="T4" fmla="*/ 35 w 35"/>
              <a:gd name="T5" fmla="*/ 0 h 612"/>
              <a:gd name="T6" fmla="*/ 0 w 35"/>
              <a:gd name="T7" fmla="*/ 18 h 612"/>
              <a:gd name="T8" fmla="*/ 0 w 35"/>
              <a:gd name="T9" fmla="*/ 612 h 6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5" h="612">
                <a:moveTo>
                  <a:pt x="0" y="612"/>
                </a:moveTo>
                <a:lnTo>
                  <a:pt x="35" y="594"/>
                </a:lnTo>
                <a:lnTo>
                  <a:pt x="35" y="0"/>
                </a:lnTo>
                <a:lnTo>
                  <a:pt x="0" y="18"/>
                </a:lnTo>
                <a:lnTo>
                  <a:pt x="0" y="612"/>
                </a:lnTo>
                <a:close/>
              </a:path>
            </a:pathLst>
          </a:custGeom>
          <a:solidFill>
            <a:srgbClr val="F7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4" name="Freeform 440"/>
          <p:cNvSpPr>
            <a:spLocks/>
          </p:cNvSpPr>
          <p:nvPr/>
        </p:nvSpPr>
        <p:spPr bwMode="auto">
          <a:xfrm>
            <a:off x="2387023" y="2876130"/>
            <a:ext cx="1054100" cy="547688"/>
          </a:xfrm>
          <a:custGeom>
            <a:avLst/>
            <a:gdLst>
              <a:gd name="T0" fmla="*/ 0 w 664"/>
              <a:gd name="T1" fmla="*/ 345 h 345"/>
              <a:gd name="T2" fmla="*/ 664 w 664"/>
              <a:gd name="T3" fmla="*/ 13 h 345"/>
              <a:gd name="T4" fmla="*/ 664 w 664"/>
              <a:gd name="T5" fmla="*/ 0 h 345"/>
              <a:gd name="T6" fmla="*/ 0 w 664"/>
              <a:gd name="T7" fmla="*/ 332 h 345"/>
              <a:gd name="T8" fmla="*/ 0 w 664"/>
              <a:gd name="T9" fmla="*/ 345 h 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64" h="345">
                <a:moveTo>
                  <a:pt x="0" y="345"/>
                </a:moveTo>
                <a:lnTo>
                  <a:pt x="664" y="13"/>
                </a:lnTo>
                <a:lnTo>
                  <a:pt x="664" y="0"/>
                </a:lnTo>
                <a:lnTo>
                  <a:pt x="0" y="332"/>
                </a:lnTo>
                <a:lnTo>
                  <a:pt x="0" y="345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5" name="Freeform 441"/>
          <p:cNvSpPr>
            <a:spLocks/>
          </p:cNvSpPr>
          <p:nvPr/>
        </p:nvSpPr>
        <p:spPr bwMode="auto">
          <a:xfrm>
            <a:off x="2387023" y="2603080"/>
            <a:ext cx="1054100" cy="550863"/>
          </a:xfrm>
          <a:custGeom>
            <a:avLst/>
            <a:gdLst>
              <a:gd name="T0" fmla="*/ 0 w 664"/>
              <a:gd name="T1" fmla="*/ 347 h 347"/>
              <a:gd name="T2" fmla="*/ 664 w 664"/>
              <a:gd name="T3" fmla="*/ 14 h 347"/>
              <a:gd name="T4" fmla="*/ 664 w 664"/>
              <a:gd name="T5" fmla="*/ 0 h 347"/>
              <a:gd name="T6" fmla="*/ 0 w 664"/>
              <a:gd name="T7" fmla="*/ 332 h 347"/>
              <a:gd name="T8" fmla="*/ 0 w 664"/>
              <a:gd name="T9" fmla="*/ 347 h 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64" h="347">
                <a:moveTo>
                  <a:pt x="0" y="347"/>
                </a:moveTo>
                <a:lnTo>
                  <a:pt x="664" y="14"/>
                </a:lnTo>
                <a:lnTo>
                  <a:pt x="664" y="0"/>
                </a:lnTo>
                <a:lnTo>
                  <a:pt x="0" y="332"/>
                </a:lnTo>
                <a:lnTo>
                  <a:pt x="0" y="347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6" name="Freeform 442"/>
          <p:cNvSpPr>
            <a:spLocks/>
          </p:cNvSpPr>
          <p:nvPr/>
        </p:nvSpPr>
        <p:spPr bwMode="auto">
          <a:xfrm>
            <a:off x="2387023" y="2333205"/>
            <a:ext cx="1054100" cy="547688"/>
          </a:xfrm>
          <a:custGeom>
            <a:avLst/>
            <a:gdLst>
              <a:gd name="T0" fmla="*/ 0 w 664"/>
              <a:gd name="T1" fmla="*/ 345 h 345"/>
              <a:gd name="T2" fmla="*/ 664 w 664"/>
              <a:gd name="T3" fmla="*/ 13 h 345"/>
              <a:gd name="T4" fmla="*/ 664 w 664"/>
              <a:gd name="T5" fmla="*/ 0 h 345"/>
              <a:gd name="T6" fmla="*/ 0 w 664"/>
              <a:gd name="T7" fmla="*/ 332 h 345"/>
              <a:gd name="T8" fmla="*/ 0 w 664"/>
              <a:gd name="T9" fmla="*/ 345 h 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64" h="345">
                <a:moveTo>
                  <a:pt x="0" y="345"/>
                </a:moveTo>
                <a:lnTo>
                  <a:pt x="664" y="13"/>
                </a:lnTo>
                <a:lnTo>
                  <a:pt x="664" y="0"/>
                </a:lnTo>
                <a:lnTo>
                  <a:pt x="0" y="332"/>
                </a:lnTo>
                <a:lnTo>
                  <a:pt x="0" y="345"/>
                </a:lnTo>
                <a:close/>
              </a:path>
            </a:pathLst>
          </a:custGeom>
          <a:solidFill>
            <a:srgbClr val="6666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7" name="Freeform 443"/>
          <p:cNvSpPr>
            <a:spLocks/>
          </p:cNvSpPr>
          <p:nvPr/>
        </p:nvSpPr>
        <p:spPr bwMode="auto">
          <a:xfrm>
            <a:off x="2169535" y="2460205"/>
            <a:ext cx="217488" cy="1050925"/>
          </a:xfrm>
          <a:custGeom>
            <a:avLst/>
            <a:gdLst>
              <a:gd name="T0" fmla="*/ 0 w 137"/>
              <a:gd name="T1" fmla="*/ 594 h 662"/>
              <a:gd name="T2" fmla="*/ 137 w 137"/>
              <a:gd name="T3" fmla="*/ 662 h 662"/>
              <a:gd name="T4" fmla="*/ 137 w 137"/>
              <a:gd name="T5" fmla="*/ 68 h 662"/>
              <a:gd name="T6" fmla="*/ 0 w 137"/>
              <a:gd name="T7" fmla="*/ 0 h 662"/>
              <a:gd name="T8" fmla="*/ 0 w 137"/>
              <a:gd name="T9" fmla="*/ 594 h 6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7" h="662">
                <a:moveTo>
                  <a:pt x="0" y="594"/>
                </a:moveTo>
                <a:lnTo>
                  <a:pt x="137" y="662"/>
                </a:lnTo>
                <a:lnTo>
                  <a:pt x="137" y="68"/>
                </a:lnTo>
                <a:lnTo>
                  <a:pt x="0" y="0"/>
                </a:lnTo>
                <a:lnTo>
                  <a:pt x="0" y="594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8" name="Freeform 444"/>
          <p:cNvSpPr>
            <a:spLocks/>
          </p:cNvSpPr>
          <p:nvPr/>
        </p:nvSpPr>
        <p:spPr bwMode="auto">
          <a:xfrm>
            <a:off x="3555423" y="2171280"/>
            <a:ext cx="481013" cy="833438"/>
          </a:xfrm>
          <a:custGeom>
            <a:avLst/>
            <a:gdLst>
              <a:gd name="T0" fmla="*/ 0 w 303"/>
              <a:gd name="T1" fmla="*/ 525 h 525"/>
              <a:gd name="T2" fmla="*/ 303 w 303"/>
              <a:gd name="T3" fmla="*/ 376 h 525"/>
              <a:gd name="T4" fmla="*/ 303 w 303"/>
              <a:gd name="T5" fmla="*/ 0 h 525"/>
              <a:gd name="T6" fmla="*/ 0 w 303"/>
              <a:gd name="T7" fmla="*/ 149 h 525"/>
              <a:gd name="T8" fmla="*/ 0 w 303"/>
              <a:gd name="T9" fmla="*/ 525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3" h="525">
                <a:moveTo>
                  <a:pt x="0" y="525"/>
                </a:moveTo>
                <a:lnTo>
                  <a:pt x="303" y="376"/>
                </a:lnTo>
                <a:lnTo>
                  <a:pt x="303" y="0"/>
                </a:lnTo>
                <a:lnTo>
                  <a:pt x="0" y="149"/>
                </a:lnTo>
                <a:lnTo>
                  <a:pt x="0" y="525"/>
                </a:lnTo>
                <a:close/>
              </a:path>
            </a:pathLst>
          </a:custGeom>
          <a:solidFill>
            <a:srgbClr val="D4C8B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9" name="Freeform 445"/>
          <p:cNvSpPr>
            <a:spLocks/>
          </p:cNvSpPr>
          <p:nvPr/>
        </p:nvSpPr>
        <p:spPr bwMode="auto">
          <a:xfrm>
            <a:off x="3530023" y="2395118"/>
            <a:ext cx="25400" cy="609600"/>
          </a:xfrm>
          <a:custGeom>
            <a:avLst/>
            <a:gdLst>
              <a:gd name="T0" fmla="*/ 0 w 16"/>
              <a:gd name="T1" fmla="*/ 378 h 384"/>
              <a:gd name="T2" fmla="*/ 16 w 16"/>
              <a:gd name="T3" fmla="*/ 384 h 384"/>
              <a:gd name="T4" fmla="*/ 16 w 16"/>
              <a:gd name="T5" fmla="*/ 8 h 384"/>
              <a:gd name="T6" fmla="*/ 0 w 16"/>
              <a:gd name="T7" fmla="*/ 0 h 384"/>
              <a:gd name="T8" fmla="*/ 0 w 16"/>
              <a:gd name="T9" fmla="*/ 378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" h="384">
                <a:moveTo>
                  <a:pt x="0" y="378"/>
                </a:moveTo>
                <a:lnTo>
                  <a:pt x="16" y="384"/>
                </a:lnTo>
                <a:lnTo>
                  <a:pt x="16" y="8"/>
                </a:lnTo>
                <a:lnTo>
                  <a:pt x="0" y="0"/>
                </a:lnTo>
                <a:lnTo>
                  <a:pt x="0" y="378"/>
                </a:lnTo>
                <a:close/>
              </a:path>
            </a:pathLst>
          </a:custGeom>
          <a:solidFill>
            <a:srgbClr val="EBE1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0" name="Freeform 446"/>
          <p:cNvSpPr>
            <a:spLocks/>
          </p:cNvSpPr>
          <p:nvPr/>
        </p:nvSpPr>
        <p:spPr bwMode="auto">
          <a:xfrm>
            <a:off x="3485573" y="2130005"/>
            <a:ext cx="2532063" cy="1230313"/>
          </a:xfrm>
          <a:custGeom>
            <a:avLst/>
            <a:gdLst>
              <a:gd name="T0" fmla="*/ 0 w 1595"/>
              <a:gd name="T1" fmla="*/ 167 h 775"/>
              <a:gd name="T2" fmla="*/ 1251 w 1595"/>
              <a:gd name="T3" fmla="*/ 775 h 775"/>
              <a:gd name="T4" fmla="*/ 1595 w 1595"/>
              <a:gd name="T5" fmla="*/ 607 h 775"/>
              <a:gd name="T6" fmla="*/ 345 w 1595"/>
              <a:gd name="T7" fmla="*/ 0 h 775"/>
              <a:gd name="T8" fmla="*/ 0 w 1595"/>
              <a:gd name="T9" fmla="*/ 167 h 7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95" h="775">
                <a:moveTo>
                  <a:pt x="0" y="167"/>
                </a:moveTo>
                <a:lnTo>
                  <a:pt x="1251" y="775"/>
                </a:lnTo>
                <a:lnTo>
                  <a:pt x="1595" y="607"/>
                </a:lnTo>
                <a:lnTo>
                  <a:pt x="345" y="0"/>
                </a:lnTo>
                <a:lnTo>
                  <a:pt x="0" y="16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1" name="Freeform 447"/>
          <p:cNvSpPr>
            <a:spLocks/>
          </p:cNvSpPr>
          <p:nvPr/>
        </p:nvSpPr>
        <p:spPr bwMode="auto">
          <a:xfrm>
            <a:off x="3485573" y="2395118"/>
            <a:ext cx="1985963" cy="987425"/>
          </a:xfrm>
          <a:custGeom>
            <a:avLst/>
            <a:gdLst>
              <a:gd name="T0" fmla="*/ 0 w 1251"/>
              <a:gd name="T1" fmla="*/ 13 h 622"/>
              <a:gd name="T2" fmla="*/ 1251 w 1251"/>
              <a:gd name="T3" fmla="*/ 622 h 622"/>
              <a:gd name="T4" fmla="*/ 1251 w 1251"/>
              <a:gd name="T5" fmla="*/ 608 h 622"/>
              <a:gd name="T6" fmla="*/ 0 w 1251"/>
              <a:gd name="T7" fmla="*/ 0 h 622"/>
              <a:gd name="T8" fmla="*/ 0 w 1251"/>
              <a:gd name="T9" fmla="*/ 13 h 6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51" h="622">
                <a:moveTo>
                  <a:pt x="0" y="13"/>
                </a:moveTo>
                <a:lnTo>
                  <a:pt x="1251" y="622"/>
                </a:lnTo>
                <a:lnTo>
                  <a:pt x="1251" y="608"/>
                </a:lnTo>
                <a:lnTo>
                  <a:pt x="0" y="0"/>
                </a:lnTo>
                <a:lnTo>
                  <a:pt x="0" y="13"/>
                </a:lnTo>
                <a:close/>
              </a:path>
            </a:pathLst>
          </a:custGeom>
          <a:solidFill>
            <a:srgbClr val="A8A5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2" name="Freeform 448"/>
          <p:cNvSpPr>
            <a:spLocks/>
          </p:cNvSpPr>
          <p:nvPr/>
        </p:nvSpPr>
        <p:spPr bwMode="auto">
          <a:xfrm>
            <a:off x="5471535" y="3093618"/>
            <a:ext cx="546100" cy="288925"/>
          </a:xfrm>
          <a:custGeom>
            <a:avLst/>
            <a:gdLst>
              <a:gd name="T0" fmla="*/ 344 w 344"/>
              <a:gd name="T1" fmla="*/ 0 h 182"/>
              <a:gd name="T2" fmla="*/ 0 w 344"/>
              <a:gd name="T3" fmla="*/ 168 h 182"/>
              <a:gd name="T4" fmla="*/ 0 w 344"/>
              <a:gd name="T5" fmla="*/ 182 h 182"/>
              <a:gd name="T6" fmla="*/ 344 w 344"/>
              <a:gd name="T7" fmla="*/ 15 h 182"/>
              <a:gd name="T8" fmla="*/ 344 w 344"/>
              <a:gd name="T9" fmla="*/ 0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4" h="182">
                <a:moveTo>
                  <a:pt x="344" y="0"/>
                </a:moveTo>
                <a:lnTo>
                  <a:pt x="0" y="168"/>
                </a:lnTo>
                <a:lnTo>
                  <a:pt x="0" y="182"/>
                </a:lnTo>
                <a:lnTo>
                  <a:pt x="344" y="15"/>
                </a:lnTo>
                <a:lnTo>
                  <a:pt x="344" y="0"/>
                </a:lnTo>
                <a:close/>
              </a:path>
            </a:pathLst>
          </a:custGeom>
          <a:solidFill>
            <a:srgbClr val="96969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3" name="Freeform 449"/>
          <p:cNvSpPr>
            <a:spLocks/>
          </p:cNvSpPr>
          <p:nvPr/>
        </p:nvSpPr>
        <p:spPr bwMode="auto">
          <a:xfrm>
            <a:off x="3858635" y="2261768"/>
            <a:ext cx="447675" cy="219075"/>
          </a:xfrm>
          <a:custGeom>
            <a:avLst/>
            <a:gdLst>
              <a:gd name="T0" fmla="*/ 172 w 282"/>
              <a:gd name="T1" fmla="*/ 138 h 138"/>
              <a:gd name="T2" fmla="*/ 282 w 282"/>
              <a:gd name="T3" fmla="*/ 84 h 138"/>
              <a:gd name="T4" fmla="*/ 112 w 282"/>
              <a:gd name="T5" fmla="*/ 0 h 138"/>
              <a:gd name="T6" fmla="*/ 0 w 282"/>
              <a:gd name="T7" fmla="*/ 54 h 138"/>
              <a:gd name="T8" fmla="*/ 172 w 282"/>
              <a:gd name="T9" fmla="*/ 138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2" h="138">
                <a:moveTo>
                  <a:pt x="172" y="138"/>
                </a:moveTo>
                <a:lnTo>
                  <a:pt x="282" y="84"/>
                </a:lnTo>
                <a:lnTo>
                  <a:pt x="112" y="0"/>
                </a:lnTo>
                <a:lnTo>
                  <a:pt x="0" y="54"/>
                </a:lnTo>
                <a:lnTo>
                  <a:pt x="172" y="138"/>
                </a:lnTo>
                <a:close/>
              </a:path>
            </a:pathLst>
          </a:custGeom>
          <a:solidFill>
            <a:srgbClr val="D5D5D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4" name="Freeform 450"/>
          <p:cNvSpPr>
            <a:spLocks/>
          </p:cNvSpPr>
          <p:nvPr/>
        </p:nvSpPr>
        <p:spPr bwMode="auto">
          <a:xfrm>
            <a:off x="3901498" y="2282405"/>
            <a:ext cx="149225" cy="73025"/>
          </a:xfrm>
          <a:custGeom>
            <a:avLst/>
            <a:gdLst>
              <a:gd name="T0" fmla="*/ 8 w 94"/>
              <a:gd name="T1" fmla="*/ 46 h 46"/>
              <a:gd name="T2" fmla="*/ 94 w 94"/>
              <a:gd name="T3" fmla="*/ 5 h 46"/>
              <a:gd name="T4" fmla="*/ 86 w 94"/>
              <a:gd name="T5" fmla="*/ 0 h 46"/>
              <a:gd name="T6" fmla="*/ 0 w 94"/>
              <a:gd name="T7" fmla="*/ 43 h 46"/>
              <a:gd name="T8" fmla="*/ 8 w 94"/>
              <a:gd name="T9" fmla="*/ 46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4" h="46">
                <a:moveTo>
                  <a:pt x="8" y="46"/>
                </a:moveTo>
                <a:lnTo>
                  <a:pt x="94" y="5"/>
                </a:lnTo>
                <a:lnTo>
                  <a:pt x="86" y="0"/>
                </a:lnTo>
                <a:lnTo>
                  <a:pt x="0" y="43"/>
                </a:lnTo>
                <a:lnTo>
                  <a:pt x="8" y="46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5" name="Freeform 451"/>
          <p:cNvSpPr>
            <a:spLocks/>
          </p:cNvSpPr>
          <p:nvPr/>
        </p:nvSpPr>
        <p:spPr bwMode="auto">
          <a:xfrm>
            <a:off x="3942773" y="2304630"/>
            <a:ext cx="142875" cy="69850"/>
          </a:xfrm>
          <a:custGeom>
            <a:avLst/>
            <a:gdLst>
              <a:gd name="T0" fmla="*/ 5 w 90"/>
              <a:gd name="T1" fmla="*/ 44 h 44"/>
              <a:gd name="T2" fmla="*/ 90 w 90"/>
              <a:gd name="T3" fmla="*/ 1 h 44"/>
              <a:gd name="T4" fmla="*/ 86 w 90"/>
              <a:gd name="T5" fmla="*/ 0 h 44"/>
              <a:gd name="T6" fmla="*/ 0 w 90"/>
              <a:gd name="T7" fmla="*/ 42 h 44"/>
              <a:gd name="T8" fmla="*/ 5 w 90"/>
              <a:gd name="T9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44">
                <a:moveTo>
                  <a:pt x="5" y="44"/>
                </a:moveTo>
                <a:lnTo>
                  <a:pt x="90" y="1"/>
                </a:lnTo>
                <a:lnTo>
                  <a:pt x="86" y="0"/>
                </a:lnTo>
                <a:lnTo>
                  <a:pt x="0" y="42"/>
                </a:lnTo>
                <a:lnTo>
                  <a:pt x="5" y="44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6" name="Freeform 452"/>
          <p:cNvSpPr>
            <a:spLocks/>
          </p:cNvSpPr>
          <p:nvPr/>
        </p:nvSpPr>
        <p:spPr bwMode="auto">
          <a:xfrm>
            <a:off x="3960235" y="2314155"/>
            <a:ext cx="142875" cy="68263"/>
          </a:xfrm>
          <a:custGeom>
            <a:avLst/>
            <a:gdLst>
              <a:gd name="T0" fmla="*/ 5 w 90"/>
              <a:gd name="T1" fmla="*/ 43 h 43"/>
              <a:gd name="T2" fmla="*/ 90 w 90"/>
              <a:gd name="T3" fmla="*/ 2 h 43"/>
              <a:gd name="T4" fmla="*/ 87 w 90"/>
              <a:gd name="T5" fmla="*/ 0 h 43"/>
              <a:gd name="T6" fmla="*/ 0 w 90"/>
              <a:gd name="T7" fmla="*/ 41 h 43"/>
              <a:gd name="T8" fmla="*/ 5 w 90"/>
              <a:gd name="T9" fmla="*/ 43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43">
                <a:moveTo>
                  <a:pt x="5" y="43"/>
                </a:moveTo>
                <a:lnTo>
                  <a:pt x="90" y="2"/>
                </a:lnTo>
                <a:lnTo>
                  <a:pt x="87" y="0"/>
                </a:lnTo>
                <a:lnTo>
                  <a:pt x="0" y="41"/>
                </a:lnTo>
                <a:lnTo>
                  <a:pt x="5" y="43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7" name="Freeform 453"/>
          <p:cNvSpPr>
            <a:spLocks/>
          </p:cNvSpPr>
          <p:nvPr/>
        </p:nvSpPr>
        <p:spPr bwMode="auto">
          <a:xfrm>
            <a:off x="3979285" y="2322093"/>
            <a:ext cx="142875" cy="69850"/>
          </a:xfrm>
          <a:custGeom>
            <a:avLst/>
            <a:gdLst>
              <a:gd name="T0" fmla="*/ 4 w 90"/>
              <a:gd name="T1" fmla="*/ 44 h 44"/>
              <a:gd name="T2" fmla="*/ 90 w 90"/>
              <a:gd name="T3" fmla="*/ 2 h 44"/>
              <a:gd name="T4" fmla="*/ 86 w 90"/>
              <a:gd name="T5" fmla="*/ 0 h 44"/>
              <a:gd name="T6" fmla="*/ 0 w 90"/>
              <a:gd name="T7" fmla="*/ 43 h 44"/>
              <a:gd name="T8" fmla="*/ 4 w 90"/>
              <a:gd name="T9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44">
                <a:moveTo>
                  <a:pt x="4" y="44"/>
                </a:moveTo>
                <a:lnTo>
                  <a:pt x="90" y="2"/>
                </a:lnTo>
                <a:lnTo>
                  <a:pt x="86" y="0"/>
                </a:lnTo>
                <a:lnTo>
                  <a:pt x="0" y="43"/>
                </a:lnTo>
                <a:lnTo>
                  <a:pt x="4" y="44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8" name="Freeform 454"/>
          <p:cNvSpPr>
            <a:spLocks/>
          </p:cNvSpPr>
          <p:nvPr/>
        </p:nvSpPr>
        <p:spPr bwMode="auto">
          <a:xfrm>
            <a:off x="3999923" y="2333205"/>
            <a:ext cx="139700" cy="66675"/>
          </a:xfrm>
          <a:custGeom>
            <a:avLst/>
            <a:gdLst>
              <a:gd name="T0" fmla="*/ 3 w 88"/>
              <a:gd name="T1" fmla="*/ 42 h 42"/>
              <a:gd name="T2" fmla="*/ 88 w 88"/>
              <a:gd name="T3" fmla="*/ 1 h 42"/>
              <a:gd name="T4" fmla="*/ 85 w 88"/>
              <a:gd name="T5" fmla="*/ 0 h 42"/>
              <a:gd name="T6" fmla="*/ 0 w 88"/>
              <a:gd name="T7" fmla="*/ 40 h 42"/>
              <a:gd name="T8" fmla="*/ 3 w 88"/>
              <a:gd name="T9" fmla="*/ 42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8" h="42">
                <a:moveTo>
                  <a:pt x="3" y="42"/>
                </a:moveTo>
                <a:lnTo>
                  <a:pt x="88" y="1"/>
                </a:lnTo>
                <a:lnTo>
                  <a:pt x="85" y="0"/>
                </a:lnTo>
                <a:lnTo>
                  <a:pt x="0" y="40"/>
                </a:lnTo>
                <a:lnTo>
                  <a:pt x="3" y="42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9" name="Freeform 455"/>
          <p:cNvSpPr>
            <a:spLocks/>
          </p:cNvSpPr>
          <p:nvPr/>
        </p:nvSpPr>
        <p:spPr bwMode="auto">
          <a:xfrm>
            <a:off x="4017385" y="2339555"/>
            <a:ext cx="139700" cy="71438"/>
          </a:xfrm>
          <a:custGeom>
            <a:avLst/>
            <a:gdLst>
              <a:gd name="T0" fmla="*/ 3 w 88"/>
              <a:gd name="T1" fmla="*/ 45 h 45"/>
              <a:gd name="T2" fmla="*/ 88 w 88"/>
              <a:gd name="T3" fmla="*/ 2 h 45"/>
              <a:gd name="T4" fmla="*/ 85 w 88"/>
              <a:gd name="T5" fmla="*/ 0 h 45"/>
              <a:gd name="T6" fmla="*/ 0 w 88"/>
              <a:gd name="T7" fmla="*/ 43 h 45"/>
              <a:gd name="T8" fmla="*/ 3 w 88"/>
              <a:gd name="T9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8" h="45">
                <a:moveTo>
                  <a:pt x="3" y="45"/>
                </a:moveTo>
                <a:lnTo>
                  <a:pt x="88" y="2"/>
                </a:lnTo>
                <a:lnTo>
                  <a:pt x="85" y="0"/>
                </a:lnTo>
                <a:lnTo>
                  <a:pt x="0" y="43"/>
                </a:lnTo>
                <a:lnTo>
                  <a:pt x="3" y="45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0" name="Freeform 456"/>
          <p:cNvSpPr>
            <a:spLocks/>
          </p:cNvSpPr>
          <p:nvPr/>
        </p:nvSpPr>
        <p:spPr bwMode="auto">
          <a:xfrm>
            <a:off x="4036435" y="2350668"/>
            <a:ext cx="142875" cy="68263"/>
          </a:xfrm>
          <a:custGeom>
            <a:avLst/>
            <a:gdLst>
              <a:gd name="T0" fmla="*/ 3 w 90"/>
              <a:gd name="T1" fmla="*/ 43 h 43"/>
              <a:gd name="T2" fmla="*/ 90 w 90"/>
              <a:gd name="T3" fmla="*/ 2 h 43"/>
              <a:gd name="T4" fmla="*/ 85 w 90"/>
              <a:gd name="T5" fmla="*/ 0 h 43"/>
              <a:gd name="T6" fmla="*/ 0 w 90"/>
              <a:gd name="T7" fmla="*/ 41 h 43"/>
              <a:gd name="T8" fmla="*/ 3 w 90"/>
              <a:gd name="T9" fmla="*/ 43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43">
                <a:moveTo>
                  <a:pt x="3" y="43"/>
                </a:moveTo>
                <a:lnTo>
                  <a:pt x="90" y="2"/>
                </a:lnTo>
                <a:lnTo>
                  <a:pt x="85" y="0"/>
                </a:lnTo>
                <a:lnTo>
                  <a:pt x="0" y="41"/>
                </a:lnTo>
                <a:lnTo>
                  <a:pt x="3" y="43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1" name="Freeform 457"/>
          <p:cNvSpPr>
            <a:spLocks/>
          </p:cNvSpPr>
          <p:nvPr/>
        </p:nvSpPr>
        <p:spPr bwMode="auto">
          <a:xfrm>
            <a:off x="4053898" y="2358605"/>
            <a:ext cx="142875" cy="69850"/>
          </a:xfrm>
          <a:custGeom>
            <a:avLst/>
            <a:gdLst>
              <a:gd name="T0" fmla="*/ 3 w 90"/>
              <a:gd name="T1" fmla="*/ 44 h 44"/>
              <a:gd name="T2" fmla="*/ 90 w 90"/>
              <a:gd name="T3" fmla="*/ 2 h 44"/>
              <a:gd name="T4" fmla="*/ 85 w 90"/>
              <a:gd name="T5" fmla="*/ 0 h 44"/>
              <a:gd name="T6" fmla="*/ 0 w 90"/>
              <a:gd name="T7" fmla="*/ 42 h 44"/>
              <a:gd name="T8" fmla="*/ 3 w 90"/>
              <a:gd name="T9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44">
                <a:moveTo>
                  <a:pt x="3" y="44"/>
                </a:moveTo>
                <a:lnTo>
                  <a:pt x="90" y="2"/>
                </a:lnTo>
                <a:lnTo>
                  <a:pt x="85" y="0"/>
                </a:lnTo>
                <a:lnTo>
                  <a:pt x="0" y="42"/>
                </a:lnTo>
                <a:lnTo>
                  <a:pt x="3" y="44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2" name="Freeform 458"/>
          <p:cNvSpPr>
            <a:spLocks/>
          </p:cNvSpPr>
          <p:nvPr/>
        </p:nvSpPr>
        <p:spPr bwMode="auto">
          <a:xfrm>
            <a:off x="4071360" y="2366543"/>
            <a:ext cx="142875" cy="69850"/>
          </a:xfrm>
          <a:custGeom>
            <a:avLst/>
            <a:gdLst>
              <a:gd name="T0" fmla="*/ 4 w 90"/>
              <a:gd name="T1" fmla="*/ 44 h 44"/>
              <a:gd name="T2" fmla="*/ 90 w 90"/>
              <a:gd name="T3" fmla="*/ 3 h 44"/>
              <a:gd name="T4" fmla="*/ 86 w 90"/>
              <a:gd name="T5" fmla="*/ 0 h 44"/>
              <a:gd name="T6" fmla="*/ 0 w 90"/>
              <a:gd name="T7" fmla="*/ 42 h 44"/>
              <a:gd name="T8" fmla="*/ 4 w 90"/>
              <a:gd name="T9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44">
                <a:moveTo>
                  <a:pt x="4" y="44"/>
                </a:moveTo>
                <a:lnTo>
                  <a:pt x="90" y="3"/>
                </a:lnTo>
                <a:lnTo>
                  <a:pt x="86" y="0"/>
                </a:lnTo>
                <a:lnTo>
                  <a:pt x="0" y="42"/>
                </a:lnTo>
                <a:lnTo>
                  <a:pt x="4" y="44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3" name="Freeform 459"/>
          <p:cNvSpPr>
            <a:spLocks/>
          </p:cNvSpPr>
          <p:nvPr/>
        </p:nvSpPr>
        <p:spPr bwMode="auto">
          <a:xfrm>
            <a:off x="4090410" y="2376068"/>
            <a:ext cx="142875" cy="71438"/>
          </a:xfrm>
          <a:custGeom>
            <a:avLst/>
            <a:gdLst>
              <a:gd name="T0" fmla="*/ 3 w 90"/>
              <a:gd name="T1" fmla="*/ 45 h 45"/>
              <a:gd name="T2" fmla="*/ 90 w 90"/>
              <a:gd name="T3" fmla="*/ 2 h 45"/>
              <a:gd name="T4" fmla="*/ 85 w 90"/>
              <a:gd name="T5" fmla="*/ 0 h 45"/>
              <a:gd name="T6" fmla="*/ 0 w 90"/>
              <a:gd name="T7" fmla="*/ 41 h 45"/>
              <a:gd name="T8" fmla="*/ 3 w 90"/>
              <a:gd name="T9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45">
                <a:moveTo>
                  <a:pt x="3" y="45"/>
                </a:moveTo>
                <a:lnTo>
                  <a:pt x="90" y="2"/>
                </a:lnTo>
                <a:lnTo>
                  <a:pt x="85" y="0"/>
                </a:lnTo>
                <a:lnTo>
                  <a:pt x="0" y="41"/>
                </a:lnTo>
                <a:lnTo>
                  <a:pt x="3" y="45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4" name="Freeform 460"/>
          <p:cNvSpPr>
            <a:spLocks/>
          </p:cNvSpPr>
          <p:nvPr/>
        </p:nvSpPr>
        <p:spPr bwMode="auto">
          <a:xfrm>
            <a:off x="4107873" y="2384005"/>
            <a:ext cx="142875" cy="69850"/>
          </a:xfrm>
          <a:custGeom>
            <a:avLst/>
            <a:gdLst>
              <a:gd name="T0" fmla="*/ 5 w 90"/>
              <a:gd name="T1" fmla="*/ 44 h 44"/>
              <a:gd name="T2" fmla="*/ 90 w 90"/>
              <a:gd name="T3" fmla="*/ 4 h 44"/>
              <a:gd name="T4" fmla="*/ 85 w 90"/>
              <a:gd name="T5" fmla="*/ 0 h 44"/>
              <a:gd name="T6" fmla="*/ 0 w 90"/>
              <a:gd name="T7" fmla="*/ 43 h 44"/>
              <a:gd name="T8" fmla="*/ 5 w 90"/>
              <a:gd name="T9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44">
                <a:moveTo>
                  <a:pt x="5" y="44"/>
                </a:moveTo>
                <a:lnTo>
                  <a:pt x="90" y="4"/>
                </a:lnTo>
                <a:lnTo>
                  <a:pt x="85" y="0"/>
                </a:lnTo>
                <a:lnTo>
                  <a:pt x="0" y="43"/>
                </a:lnTo>
                <a:lnTo>
                  <a:pt x="5" y="44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5" name="Freeform 461"/>
          <p:cNvSpPr>
            <a:spLocks/>
          </p:cNvSpPr>
          <p:nvPr/>
        </p:nvSpPr>
        <p:spPr bwMode="auto">
          <a:xfrm>
            <a:off x="3698298" y="2269705"/>
            <a:ext cx="446088" cy="219075"/>
          </a:xfrm>
          <a:custGeom>
            <a:avLst/>
            <a:gdLst>
              <a:gd name="T0" fmla="*/ 170 w 281"/>
              <a:gd name="T1" fmla="*/ 138 h 138"/>
              <a:gd name="T2" fmla="*/ 281 w 281"/>
              <a:gd name="T3" fmla="*/ 84 h 138"/>
              <a:gd name="T4" fmla="*/ 110 w 281"/>
              <a:gd name="T5" fmla="*/ 0 h 138"/>
              <a:gd name="T6" fmla="*/ 0 w 281"/>
              <a:gd name="T7" fmla="*/ 54 h 138"/>
              <a:gd name="T8" fmla="*/ 170 w 281"/>
              <a:gd name="T9" fmla="*/ 138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1" h="138">
                <a:moveTo>
                  <a:pt x="170" y="138"/>
                </a:moveTo>
                <a:lnTo>
                  <a:pt x="281" y="84"/>
                </a:lnTo>
                <a:lnTo>
                  <a:pt x="110" y="0"/>
                </a:lnTo>
                <a:lnTo>
                  <a:pt x="0" y="54"/>
                </a:lnTo>
                <a:lnTo>
                  <a:pt x="170" y="1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6" name="Freeform 462"/>
          <p:cNvSpPr>
            <a:spLocks/>
          </p:cNvSpPr>
          <p:nvPr/>
        </p:nvSpPr>
        <p:spPr bwMode="auto">
          <a:xfrm>
            <a:off x="3739573" y="2290343"/>
            <a:ext cx="150813" cy="73025"/>
          </a:xfrm>
          <a:custGeom>
            <a:avLst/>
            <a:gdLst>
              <a:gd name="T0" fmla="*/ 8 w 95"/>
              <a:gd name="T1" fmla="*/ 46 h 46"/>
              <a:gd name="T2" fmla="*/ 95 w 95"/>
              <a:gd name="T3" fmla="*/ 5 h 46"/>
              <a:gd name="T4" fmla="*/ 87 w 95"/>
              <a:gd name="T5" fmla="*/ 0 h 46"/>
              <a:gd name="T6" fmla="*/ 0 w 95"/>
              <a:gd name="T7" fmla="*/ 43 h 46"/>
              <a:gd name="T8" fmla="*/ 8 w 95"/>
              <a:gd name="T9" fmla="*/ 46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5" h="46">
                <a:moveTo>
                  <a:pt x="8" y="46"/>
                </a:moveTo>
                <a:lnTo>
                  <a:pt x="95" y="5"/>
                </a:lnTo>
                <a:lnTo>
                  <a:pt x="87" y="0"/>
                </a:lnTo>
                <a:lnTo>
                  <a:pt x="0" y="43"/>
                </a:lnTo>
                <a:lnTo>
                  <a:pt x="8" y="46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7" name="Freeform 463"/>
          <p:cNvSpPr>
            <a:spLocks/>
          </p:cNvSpPr>
          <p:nvPr/>
        </p:nvSpPr>
        <p:spPr bwMode="auto">
          <a:xfrm>
            <a:off x="3780848" y="2310980"/>
            <a:ext cx="142875" cy="71438"/>
          </a:xfrm>
          <a:custGeom>
            <a:avLst/>
            <a:gdLst>
              <a:gd name="T0" fmla="*/ 5 w 90"/>
              <a:gd name="T1" fmla="*/ 45 h 45"/>
              <a:gd name="T2" fmla="*/ 90 w 90"/>
              <a:gd name="T3" fmla="*/ 2 h 45"/>
              <a:gd name="T4" fmla="*/ 85 w 90"/>
              <a:gd name="T5" fmla="*/ 0 h 45"/>
              <a:gd name="T6" fmla="*/ 0 w 90"/>
              <a:gd name="T7" fmla="*/ 43 h 45"/>
              <a:gd name="T8" fmla="*/ 5 w 90"/>
              <a:gd name="T9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45">
                <a:moveTo>
                  <a:pt x="5" y="45"/>
                </a:moveTo>
                <a:lnTo>
                  <a:pt x="90" y="2"/>
                </a:lnTo>
                <a:lnTo>
                  <a:pt x="85" y="0"/>
                </a:lnTo>
                <a:lnTo>
                  <a:pt x="0" y="43"/>
                </a:lnTo>
                <a:lnTo>
                  <a:pt x="5" y="45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8" name="Freeform 464"/>
          <p:cNvSpPr>
            <a:spLocks/>
          </p:cNvSpPr>
          <p:nvPr/>
        </p:nvSpPr>
        <p:spPr bwMode="auto">
          <a:xfrm>
            <a:off x="3799898" y="2318918"/>
            <a:ext cx="142875" cy="71438"/>
          </a:xfrm>
          <a:custGeom>
            <a:avLst/>
            <a:gdLst>
              <a:gd name="T0" fmla="*/ 5 w 90"/>
              <a:gd name="T1" fmla="*/ 45 h 45"/>
              <a:gd name="T2" fmla="*/ 90 w 90"/>
              <a:gd name="T3" fmla="*/ 4 h 45"/>
              <a:gd name="T4" fmla="*/ 86 w 90"/>
              <a:gd name="T5" fmla="*/ 0 h 45"/>
              <a:gd name="T6" fmla="*/ 0 w 90"/>
              <a:gd name="T7" fmla="*/ 43 h 45"/>
              <a:gd name="T8" fmla="*/ 5 w 90"/>
              <a:gd name="T9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45">
                <a:moveTo>
                  <a:pt x="5" y="45"/>
                </a:moveTo>
                <a:lnTo>
                  <a:pt x="90" y="4"/>
                </a:lnTo>
                <a:lnTo>
                  <a:pt x="86" y="0"/>
                </a:lnTo>
                <a:lnTo>
                  <a:pt x="0" y="43"/>
                </a:lnTo>
                <a:lnTo>
                  <a:pt x="5" y="45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9" name="Freeform 465"/>
          <p:cNvSpPr>
            <a:spLocks/>
          </p:cNvSpPr>
          <p:nvPr/>
        </p:nvSpPr>
        <p:spPr bwMode="auto">
          <a:xfrm>
            <a:off x="3817360" y="2330030"/>
            <a:ext cx="142875" cy="69850"/>
          </a:xfrm>
          <a:custGeom>
            <a:avLst/>
            <a:gdLst>
              <a:gd name="T0" fmla="*/ 5 w 90"/>
              <a:gd name="T1" fmla="*/ 44 h 44"/>
              <a:gd name="T2" fmla="*/ 90 w 90"/>
              <a:gd name="T3" fmla="*/ 2 h 44"/>
              <a:gd name="T4" fmla="*/ 87 w 90"/>
              <a:gd name="T5" fmla="*/ 0 h 44"/>
              <a:gd name="T6" fmla="*/ 0 w 90"/>
              <a:gd name="T7" fmla="*/ 41 h 44"/>
              <a:gd name="T8" fmla="*/ 5 w 90"/>
              <a:gd name="T9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44">
                <a:moveTo>
                  <a:pt x="5" y="44"/>
                </a:moveTo>
                <a:lnTo>
                  <a:pt x="90" y="2"/>
                </a:lnTo>
                <a:lnTo>
                  <a:pt x="87" y="0"/>
                </a:lnTo>
                <a:lnTo>
                  <a:pt x="0" y="41"/>
                </a:lnTo>
                <a:lnTo>
                  <a:pt x="5" y="44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0" name="Freeform 466"/>
          <p:cNvSpPr>
            <a:spLocks/>
          </p:cNvSpPr>
          <p:nvPr/>
        </p:nvSpPr>
        <p:spPr bwMode="auto">
          <a:xfrm>
            <a:off x="3836410" y="2337968"/>
            <a:ext cx="142875" cy="69850"/>
          </a:xfrm>
          <a:custGeom>
            <a:avLst/>
            <a:gdLst>
              <a:gd name="T0" fmla="*/ 5 w 90"/>
              <a:gd name="T1" fmla="*/ 44 h 44"/>
              <a:gd name="T2" fmla="*/ 90 w 90"/>
              <a:gd name="T3" fmla="*/ 3 h 44"/>
              <a:gd name="T4" fmla="*/ 86 w 90"/>
              <a:gd name="T5" fmla="*/ 0 h 44"/>
              <a:gd name="T6" fmla="*/ 0 w 90"/>
              <a:gd name="T7" fmla="*/ 42 h 44"/>
              <a:gd name="T8" fmla="*/ 5 w 90"/>
              <a:gd name="T9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44">
                <a:moveTo>
                  <a:pt x="5" y="44"/>
                </a:moveTo>
                <a:lnTo>
                  <a:pt x="90" y="3"/>
                </a:lnTo>
                <a:lnTo>
                  <a:pt x="86" y="0"/>
                </a:lnTo>
                <a:lnTo>
                  <a:pt x="0" y="42"/>
                </a:lnTo>
                <a:lnTo>
                  <a:pt x="5" y="44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1" name="Freeform 467"/>
          <p:cNvSpPr>
            <a:spLocks/>
          </p:cNvSpPr>
          <p:nvPr/>
        </p:nvSpPr>
        <p:spPr bwMode="auto">
          <a:xfrm>
            <a:off x="3853873" y="2347493"/>
            <a:ext cx="142875" cy="71438"/>
          </a:xfrm>
          <a:custGeom>
            <a:avLst/>
            <a:gdLst>
              <a:gd name="T0" fmla="*/ 5 w 90"/>
              <a:gd name="T1" fmla="*/ 45 h 45"/>
              <a:gd name="T2" fmla="*/ 90 w 90"/>
              <a:gd name="T3" fmla="*/ 2 h 45"/>
              <a:gd name="T4" fmla="*/ 87 w 90"/>
              <a:gd name="T5" fmla="*/ 0 h 45"/>
              <a:gd name="T6" fmla="*/ 0 w 90"/>
              <a:gd name="T7" fmla="*/ 41 h 45"/>
              <a:gd name="T8" fmla="*/ 5 w 90"/>
              <a:gd name="T9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45">
                <a:moveTo>
                  <a:pt x="5" y="45"/>
                </a:moveTo>
                <a:lnTo>
                  <a:pt x="90" y="2"/>
                </a:lnTo>
                <a:lnTo>
                  <a:pt x="87" y="0"/>
                </a:lnTo>
                <a:lnTo>
                  <a:pt x="0" y="41"/>
                </a:lnTo>
                <a:lnTo>
                  <a:pt x="5" y="45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2" name="Freeform 468"/>
          <p:cNvSpPr>
            <a:spLocks/>
          </p:cNvSpPr>
          <p:nvPr/>
        </p:nvSpPr>
        <p:spPr bwMode="auto">
          <a:xfrm>
            <a:off x="3874510" y="2355430"/>
            <a:ext cx="139700" cy="69850"/>
          </a:xfrm>
          <a:custGeom>
            <a:avLst/>
            <a:gdLst>
              <a:gd name="T0" fmla="*/ 3 w 88"/>
              <a:gd name="T1" fmla="*/ 44 h 44"/>
              <a:gd name="T2" fmla="*/ 88 w 88"/>
              <a:gd name="T3" fmla="*/ 2 h 44"/>
              <a:gd name="T4" fmla="*/ 85 w 88"/>
              <a:gd name="T5" fmla="*/ 0 h 44"/>
              <a:gd name="T6" fmla="*/ 0 w 88"/>
              <a:gd name="T7" fmla="*/ 43 h 44"/>
              <a:gd name="T8" fmla="*/ 3 w 88"/>
              <a:gd name="T9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8" h="44">
                <a:moveTo>
                  <a:pt x="3" y="44"/>
                </a:moveTo>
                <a:lnTo>
                  <a:pt x="88" y="2"/>
                </a:lnTo>
                <a:lnTo>
                  <a:pt x="85" y="0"/>
                </a:lnTo>
                <a:lnTo>
                  <a:pt x="0" y="43"/>
                </a:lnTo>
                <a:lnTo>
                  <a:pt x="3" y="44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3" name="Freeform 469"/>
          <p:cNvSpPr>
            <a:spLocks/>
          </p:cNvSpPr>
          <p:nvPr/>
        </p:nvSpPr>
        <p:spPr bwMode="auto">
          <a:xfrm>
            <a:off x="3893560" y="2366543"/>
            <a:ext cx="142875" cy="66675"/>
          </a:xfrm>
          <a:custGeom>
            <a:avLst/>
            <a:gdLst>
              <a:gd name="T0" fmla="*/ 3 w 90"/>
              <a:gd name="T1" fmla="*/ 42 h 42"/>
              <a:gd name="T2" fmla="*/ 90 w 90"/>
              <a:gd name="T3" fmla="*/ 1 h 42"/>
              <a:gd name="T4" fmla="*/ 85 w 90"/>
              <a:gd name="T5" fmla="*/ 0 h 42"/>
              <a:gd name="T6" fmla="*/ 0 w 90"/>
              <a:gd name="T7" fmla="*/ 41 h 42"/>
              <a:gd name="T8" fmla="*/ 3 w 90"/>
              <a:gd name="T9" fmla="*/ 42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42">
                <a:moveTo>
                  <a:pt x="3" y="42"/>
                </a:moveTo>
                <a:lnTo>
                  <a:pt x="90" y="1"/>
                </a:lnTo>
                <a:lnTo>
                  <a:pt x="85" y="0"/>
                </a:lnTo>
                <a:lnTo>
                  <a:pt x="0" y="41"/>
                </a:lnTo>
                <a:lnTo>
                  <a:pt x="3" y="42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4" name="Freeform 470"/>
          <p:cNvSpPr>
            <a:spLocks/>
          </p:cNvSpPr>
          <p:nvPr/>
        </p:nvSpPr>
        <p:spPr bwMode="auto">
          <a:xfrm>
            <a:off x="3911023" y="2374480"/>
            <a:ext cx="142875" cy="69850"/>
          </a:xfrm>
          <a:custGeom>
            <a:avLst/>
            <a:gdLst>
              <a:gd name="T0" fmla="*/ 3 w 90"/>
              <a:gd name="T1" fmla="*/ 44 h 44"/>
              <a:gd name="T2" fmla="*/ 90 w 90"/>
              <a:gd name="T3" fmla="*/ 1 h 44"/>
              <a:gd name="T4" fmla="*/ 85 w 90"/>
              <a:gd name="T5" fmla="*/ 0 h 44"/>
              <a:gd name="T6" fmla="*/ 0 w 90"/>
              <a:gd name="T7" fmla="*/ 42 h 44"/>
              <a:gd name="T8" fmla="*/ 3 w 90"/>
              <a:gd name="T9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44">
                <a:moveTo>
                  <a:pt x="3" y="44"/>
                </a:moveTo>
                <a:lnTo>
                  <a:pt x="90" y="1"/>
                </a:lnTo>
                <a:lnTo>
                  <a:pt x="85" y="0"/>
                </a:lnTo>
                <a:lnTo>
                  <a:pt x="0" y="42"/>
                </a:lnTo>
                <a:lnTo>
                  <a:pt x="3" y="44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5" name="Freeform 471"/>
          <p:cNvSpPr>
            <a:spLocks/>
          </p:cNvSpPr>
          <p:nvPr/>
        </p:nvSpPr>
        <p:spPr bwMode="auto">
          <a:xfrm>
            <a:off x="3930073" y="2384005"/>
            <a:ext cx="141288" cy="68263"/>
          </a:xfrm>
          <a:custGeom>
            <a:avLst/>
            <a:gdLst>
              <a:gd name="T0" fmla="*/ 3 w 89"/>
              <a:gd name="T1" fmla="*/ 43 h 43"/>
              <a:gd name="T2" fmla="*/ 89 w 89"/>
              <a:gd name="T3" fmla="*/ 2 h 43"/>
              <a:gd name="T4" fmla="*/ 85 w 89"/>
              <a:gd name="T5" fmla="*/ 0 h 43"/>
              <a:gd name="T6" fmla="*/ 0 w 89"/>
              <a:gd name="T7" fmla="*/ 41 h 43"/>
              <a:gd name="T8" fmla="*/ 3 w 89"/>
              <a:gd name="T9" fmla="*/ 43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9" h="43">
                <a:moveTo>
                  <a:pt x="3" y="43"/>
                </a:moveTo>
                <a:lnTo>
                  <a:pt x="89" y="2"/>
                </a:lnTo>
                <a:lnTo>
                  <a:pt x="85" y="0"/>
                </a:lnTo>
                <a:lnTo>
                  <a:pt x="0" y="41"/>
                </a:lnTo>
                <a:lnTo>
                  <a:pt x="3" y="43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6" name="Freeform 472"/>
          <p:cNvSpPr>
            <a:spLocks/>
          </p:cNvSpPr>
          <p:nvPr/>
        </p:nvSpPr>
        <p:spPr bwMode="auto">
          <a:xfrm>
            <a:off x="3947535" y="2391943"/>
            <a:ext cx="142875" cy="69850"/>
          </a:xfrm>
          <a:custGeom>
            <a:avLst/>
            <a:gdLst>
              <a:gd name="T0" fmla="*/ 3 w 90"/>
              <a:gd name="T1" fmla="*/ 44 h 44"/>
              <a:gd name="T2" fmla="*/ 90 w 90"/>
              <a:gd name="T3" fmla="*/ 2 h 44"/>
              <a:gd name="T4" fmla="*/ 85 w 90"/>
              <a:gd name="T5" fmla="*/ 0 h 44"/>
              <a:gd name="T6" fmla="*/ 0 w 90"/>
              <a:gd name="T7" fmla="*/ 43 h 44"/>
              <a:gd name="T8" fmla="*/ 3 w 90"/>
              <a:gd name="T9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44">
                <a:moveTo>
                  <a:pt x="3" y="44"/>
                </a:moveTo>
                <a:lnTo>
                  <a:pt x="90" y="2"/>
                </a:lnTo>
                <a:lnTo>
                  <a:pt x="85" y="0"/>
                </a:lnTo>
                <a:lnTo>
                  <a:pt x="0" y="43"/>
                </a:lnTo>
                <a:lnTo>
                  <a:pt x="3" y="44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7" name="Freeform 473"/>
          <p:cNvSpPr>
            <a:spLocks/>
          </p:cNvSpPr>
          <p:nvPr/>
        </p:nvSpPr>
        <p:spPr bwMode="auto">
          <a:xfrm>
            <a:off x="3637973" y="2309393"/>
            <a:ext cx="457200" cy="196850"/>
          </a:xfrm>
          <a:custGeom>
            <a:avLst/>
            <a:gdLst>
              <a:gd name="T0" fmla="*/ 211 w 288"/>
              <a:gd name="T1" fmla="*/ 124 h 124"/>
              <a:gd name="T2" fmla="*/ 288 w 288"/>
              <a:gd name="T3" fmla="*/ 57 h 124"/>
              <a:gd name="T4" fmla="*/ 76 w 288"/>
              <a:gd name="T5" fmla="*/ 0 h 124"/>
              <a:gd name="T6" fmla="*/ 0 w 288"/>
              <a:gd name="T7" fmla="*/ 67 h 124"/>
              <a:gd name="T8" fmla="*/ 211 w 288"/>
              <a:gd name="T9" fmla="*/ 12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8" h="124">
                <a:moveTo>
                  <a:pt x="211" y="124"/>
                </a:moveTo>
                <a:lnTo>
                  <a:pt x="288" y="57"/>
                </a:lnTo>
                <a:lnTo>
                  <a:pt x="76" y="0"/>
                </a:lnTo>
                <a:lnTo>
                  <a:pt x="0" y="67"/>
                </a:lnTo>
                <a:lnTo>
                  <a:pt x="211" y="12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8" name="Freeform 474"/>
          <p:cNvSpPr>
            <a:spLocks/>
          </p:cNvSpPr>
          <p:nvPr/>
        </p:nvSpPr>
        <p:spPr bwMode="auto">
          <a:xfrm>
            <a:off x="3679248" y="2330030"/>
            <a:ext cx="109538" cy="85725"/>
          </a:xfrm>
          <a:custGeom>
            <a:avLst/>
            <a:gdLst>
              <a:gd name="T0" fmla="*/ 10 w 69"/>
              <a:gd name="T1" fmla="*/ 54 h 54"/>
              <a:gd name="T2" fmla="*/ 69 w 69"/>
              <a:gd name="T3" fmla="*/ 3 h 54"/>
              <a:gd name="T4" fmla="*/ 59 w 69"/>
              <a:gd name="T5" fmla="*/ 0 h 54"/>
              <a:gd name="T6" fmla="*/ 0 w 69"/>
              <a:gd name="T7" fmla="*/ 52 h 54"/>
              <a:gd name="T8" fmla="*/ 10 w 69"/>
              <a:gd name="T9" fmla="*/ 5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9" h="54">
                <a:moveTo>
                  <a:pt x="10" y="54"/>
                </a:moveTo>
                <a:lnTo>
                  <a:pt x="69" y="3"/>
                </a:lnTo>
                <a:lnTo>
                  <a:pt x="59" y="0"/>
                </a:lnTo>
                <a:lnTo>
                  <a:pt x="0" y="52"/>
                </a:lnTo>
                <a:lnTo>
                  <a:pt x="10" y="54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9" name="Freeform 475"/>
          <p:cNvSpPr>
            <a:spLocks/>
          </p:cNvSpPr>
          <p:nvPr/>
        </p:nvSpPr>
        <p:spPr bwMode="auto">
          <a:xfrm>
            <a:off x="3731635" y="2342730"/>
            <a:ext cx="101600" cy="85725"/>
          </a:xfrm>
          <a:custGeom>
            <a:avLst/>
            <a:gdLst>
              <a:gd name="T0" fmla="*/ 5 w 64"/>
              <a:gd name="T1" fmla="*/ 54 h 54"/>
              <a:gd name="T2" fmla="*/ 64 w 64"/>
              <a:gd name="T3" fmla="*/ 2 h 54"/>
              <a:gd name="T4" fmla="*/ 59 w 64"/>
              <a:gd name="T5" fmla="*/ 0 h 54"/>
              <a:gd name="T6" fmla="*/ 0 w 64"/>
              <a:gd name="T7" fmla="*/ 52 h 54"/>
              <a:gd name="T8" fmla="*/ 5 w 64"/>
              <a:gd name="T9" fmla="*/ 5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" h="54">
                <a:moveTo>
                  <a:pt x="5" y="54"/>
                </a:moveTo>
                <a:lnTo>
                  <a:pt x="64" y="2"/>
                </a:lnTo>
                <a:lnTo>
                  <a:pt x="59" y="0"/>
                </a:lnTo>
                <a:lnTo>
                  <a:pt x="0" y="52"/>
                </a:lnTo>
                <a:lnTo>
                  <a:pt x="5" y="54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0" name="Freeform 476"/>
          <p:cNvSpPr>
            <a:spLocks/>
          </p:cNvSpPr>
          <p:nvPr/>
        </p:nvSpPr>
        <p:spPr bwMode="auto">
          <a:xfrm>
            <a:off x="3755448" y="2350668"/>
            <a:ext cx="101600" cy="82550"/>
          </a:xfrm>
          <a:custGeom>
            <a:avLst/>
            <a:gdLst>
              <a:gd name="T0" fmla="*/ 5 w 64"/>
              <a:gd name="T1" fmla="*/ 52 h 52"/>
              <a:gd name="T2" fmla="*/ 64 w 64"/>
              <a:gd name="T3" fmla="*/ 2 h 52"/>
              <a:gd name="T4" fmla="*/ 57 w 64"/>
              <a:gd name="T5" fmla="*/ 0 h 52"/>
              <a:gd name="T6" fmla="*/ 0 w 64"/>
              <a:gd name="T7" fmla="*/ 51 h 52"/>
              <a:gd name="T8" fmla="*/ 5 w 64"/>
              <a:gd name="T9" fmla="*/ 52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" h="52">
                <a:moveTo>
                  <a:pt x="5" y="52"/>
                </a:moveTo>
                <a:lnTo>
                  <a:pt x="64" y="2"/>
                </a:lnTo>
                <a:lnTo>
                  <a:pt x="57" y="0"/>
                </a:lnTo>
                <a:lnTo>
                  <a:pt x="0" y="51"/>
                </a:lnTo>
                <a:lnTo>
                  <a:pt x="5" y="52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1" name="Freeform 477"/>
          <p:cNvSpPr>
            <a:spLocks/>
          </p:cNvSpPr>
          <p:nvPr/>
        </p:nvSpPr>
        <p:spPr bwMode="auto">
          <a:xfrm>
            <a:off x="3776085" y="2355430"/>
            <a:ext cx="101600" cy="84138"/>
          </a:xfrm>
          <a:custGeom>
            <a:avLst/>
            <a:gdLst>
              <a:gd name="T0" fmla="*/ 5 w 64"/>
              <a:gd name="T1" fmla="*/ 53 h 53"/>
              <a:gd name="T2" fmla="*/ 64 w 64"/>
              <a:gd name="T3" fmla="*/ 2 h 53"/>
              <a:gd name="T4" fmla="*/ 59 w 64"/>
              <a:gd name="T5" fmla="*/ 0 h 53"/>
              <a:gd name="T6" fmla="*/ 0 w 64"/>
              <a:gd name="T7" fmla="*/ 53 h 53"/>
              <a:gd name="T8" fmla="*/ 5 w 64"/>
              <a:gd name="T9" fmla="*/ 53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" h="53">
                <a:moveTo>
                  <a:pt x="5" y="53"/>
                </a:moveTo>
                <a:lnTo>
                  <a:pt x="64" y="2"/>
                </a:lnTo>
                <a:lnTo>
                  <a:pt x="59" y="0"/>
                </a:lnTo>
                <a:lnTo>
                  <a:pt x="0" y="53"/>
                </a:lnTo>
                <a:lnTo>
                  <a:pt x="5" y="53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2" name="Freeform 478"/>
          <p:cNvSpPr>
            <a:spLocks/>
          </p:cNvSpPr>
          <p:nvPr/>
        </p:nvSpPr>
        <p:spPr bwMode="auto">
          <a:xfrm>
            <a:off x="3799898" y="2361780"/>
            <a:ext cx="101600" cy="85725"/>
          </a:xfrm>
          <a:custGeom>
            <a:avLst/>
            <a:gdLst>
              <a:gd name="T0" fmla="*/ 5 w 64"/>
              <a:gd name="T1" fmla="*/ 54 h 54"/>
              <a:gd name="T2" fmla="*/ 64 w 64"/>
              <a:gd name="T3" fmla="*/ 1 h 54"/>
              <a:gd name="T4" fmla="*/ 59 w 64"/>
              <a:gd name="T5" fmla="*/ 0 h 54"/>
              <a:gd name="T6" fmla="*/ 0 w 64"/>
              <a:gd name="T7" fmla="*/ 52 h 54"/>
              <a:gd name="T8" fmla="*/ 5 w 64"/>
              <a:gd name="T9" fmla="*/ 5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" h="54">
                <a:moveTo>
                  <a:pt x="5" y="54"/>
                </a:moveTo>
                <a:lnTo>
                  <a:pt x="64" y="1"/>
                </a:lnTo>
                <a:lnTo>
                  <a:pt x="59" y="0"/>
                </a:lnTo>
                <a:lnTo>
                  <a:pt x="0" y="52"/>
                </a:lnTo>
                <a:lnTo>
                  <a:pt x="5" y="54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3" name="Freeform 479"/>
          <p:cNvSpPr>
            <a:spLocks/>
          </p:cNvSpPr>
          <p:nvPr/>
        </p:nvSpPr>
        <p:spPr bwMode="auto">
          <a:xfrm>
            <a:off x="3822123" y="2368130"/>
            <a:ext cx="101600" cy="84138"/>
          </a:xfrm>
          <a:custGeom>
            <a:avLst/>
            <a:gdLst>
              <a:gd name="T0" fmla="*/ 5 w 64"/>
              <a:gd name="T1" fmla="*/ 53 h 53"/>
              <a:gd name="T2" fmla="*/ 64 w 64"/>
              <a:gd name="T3" fmla="*/ 2 h 53"/>
              <a:gd name="T4" fmla="*/ 59 w 64"/>
              <a:gd name="T5" fmla="*/ 0 h 53"/>
              <a:gd name="T6" fmla="*/ 0 w 64"/>
              <a:gd name="T7" fmla="*/ 51 h 53"/>
              <a:gd name="T8" fmla="*/ 5 w 64"/>
              <a:gd name="T9" fmla="*/ 53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" h="53">
                <a:moveTo>
                  <a:pt x="5" y="53"/>
                </a:moveTo>
                <a:lnTo>
                  <a:pt x="64" y="2"/>
                </a:lnTo>
                <a:lnTo>
                  <a:pt x="59" y="0"/>
                </a:lnTo>
                <a:lnTo>
                  <a:pt x="0" y="51"/>
                </a:lnTo>
                <a:lnTo>
                  <a:pt x="5" y="53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4" name="Freeform 480"/>
          <p:cNvSpPr>
            <a:spLocks/>
          </p:cNvSpPr>
          <p:nvPr/>
        </p:nvSpPr>
        <p:spPr bwMode="auto">
          <a:xfrm>
            <a:off x="3845935" y="2374480"/>
            <a:ext cx="101600" cy="85725"/>
          </a:xfrm>
          <a:custGeom>
            <a:avLst/>
            <a:gdLst>
              <a:gd name="T0" fmla="*/ 5 w 64"/>
              <a:gd name="T1" fmla="*/ 54 h 54"/>
              <a:gd name="T2" fmla="*/ 64 w 64"/>
              <a:gd name="T3" fmla="*/ 1 h 54"/>
              <a:gd name="T4" fmla="*/ 59 w 64"/>
              <a:gd name="T5" fmla="*/ 0 h 54"/>
              <a:gd name="T6" fmla="*/ 0 w 64"/>
              <a:gd name="T7" fmla="*/ 52 h 54"/>
              <a:gd name="T8" fmla="*/ 5 w 64"/>
              <a:gd name="T9" fmla="*/ 5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" h="54">
                <a:moveTo>
                  <a:pt x="5" y="54"/>
                </a:moveTo>
                <a:lnTo>
                  <a:pt x="64" y="1"/>
                </a:lnTo>
                <a:lnTo>
                  <a:pt x="59" y="0"/>
                </a:lnTo>
                <a:lnTo>
                  <a:pt x="0" y="52"/>
                </a:lnTo>
                <a:lnTo>
                  <a:pt x="5" y="54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5" name="Freeform 481"/>
          <p:cNvSpPr>
            <a:spLocks/>
          </p:cNvSpPr>
          <p:nvPr/>
        </p:nvSpPr>
        <p:spPr bwMode="auto">
          <a:xfrm>
            <a:off x="3866573" y="2382418"/>
            <a:ext cx="101600" cy="82550"/>
          </a:xfrm>
          <a:custGeom>
            <a:avLst/>
            <a:gdLst>
              <a:gd name="T0" fmla="*/ 7 w 64"/>
              <a:gd name="T1" fmla="*/ 52 h 52"/>
              <a:gd name="T2" fmla="*/ 64 w 64"/>
              <a:gd name="T3" fmla="*/ 0 h 52"/>
              <a:gd name="T4" fmla="*/ 59 w 64"/>
              <a:gd name="T5" fmla="*/ 0 h 52"/>
              <a:gd name="T6" fmla="*/ 0 w 64"/>
              <a:gd name="T7" fmla="*/ 50 h 52"/>
              <a:gd name="T8" fmla="*/ 7 w 64"/>
              <a:gd name="T9" fmla="*/ 52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" h="52">
                <a:moveTo>
                  <a:pt x="7" y="52"/>
                </a:moveTo>
                <a:lnTo>
                  <a:pt x="64" y="0"/>
                </a:lnTo>
                <a:lnTo>
                  <a:pt x="59" y="0"/>
                </a:lnTo>
                <a:lnTo>
                  <a:pt x="0" y="50"/>
                </a:lnTo>
                <a:lnTo>
                  <a:pt x="7" y="52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6" name="Freeform 482"/>
          <p:cNvSpPr>
            <a:spLocks/>
          </p:cNvSpPr>
          <p:nvPr/>
        </p:nvSpPr>
        <p:spPr bwMode="auto">
          <a:xfrm>
            <a:off x="3890385" y="2387180"/>
            <a:ext cx="101600" cy="82550"/>
          </a:xfrm>
          <a:custGeom>
            <a:avLst/>
            <a:gdLst>
              <a:gd name="T0" fmla="*/ 5 w 64"/>
              <a:gd name="T1" fmla="*/ 52 h 52"/>
              <a:gd name="T2" fmla="*/ 64 w 64"/>
              <a:gd name="T3" fmla="*/ 2 h 52"/>
              <a:gd name="T4" fmla="*/ 59 w 64"/>
              <a:gd name="T5" fmla="*/ 0 h 52"/>
              <a:gd name="T6" fmla="*/ 0 w 64"/>
              <a:gd name="T7" fmla="*/ 51 h 52"/>
              <a:gd name="T8" fmla="*/ 5 w 64"/>
              <a:gd name="T9" fmla="*/ 52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" h="52">
                <a:moveTo>
                  <a:pt x="5" y="52"/>
                </a:moveTo>
                <a:lnTo>
                  <a:pt x="64" y="2"/>
                </a:lnTo>
                <a:lnTo>
                  <a:pt x="59" y="0"/>
                </a:lnTo>
                <a:lnTo>
                  <a:pt x="0" y="51"/>
                </a:lnTo>
                <a:lnTo>
                  <a:pt x="5" y="52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7" name="Freeform 483"/>
          <p:cNvSpPr>
            <a:spLocks/>
          </p:cNvSpPr>
          <p:nvPr/>
        </p:nvSpPr>
        <p:spPr bwMode="auto">
          <a:xfrm>
            <a:off x="3914198" y="2391943"/>
            <a:ext cx="100013" cy="85725"/>
          </a:xfrm>
          <a:custGeom>
            <a:avLst/>
            <a:gdLst>
              <a:gd name="T0" fmla="*/ 5 w 63"/>
              <a:gd name="T1" fmla="*/ 54 h 54"/>
              <a:gd name="T2" fmla="*/ 63 w 63"/>
              <a:gd name="T3" fmla="*/ 2 h 54"/>
              <a:gd name="T4" fmla="*/ 59 w 63"/>
              <a:gd name="T5" fmla="*/ 0 h 54"/>
              <a:gd name="T6" fmla="*/ 0 w 63"/>
              <a:gd name="T7" fmla="*/ 53 h 54"/>
              <a:gd name="T8" fmla="*/ 5 w 63"/>
              <a:gd name="T9" fmla="*/ 5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" h="54">
                <a:moveTo>
                  <a:pt x="5" y="54"/>
                </a:moveTo>
                <a:lnTo>
                  <a:pt x="63" y="2"/>
                </a:lnTo>
                <a:lnTo>
                  <a:pt x="59" y="0"/>
                </a:lnTo>
                <a:lnTo>
                  <a:pt x="0" y="53"/>
                </a:lnTo>
                <a:lnTo>
                  <a:pt x="5" y="54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8" name="Freeform 484"/>
          <p:cNvSpPr>
            <a:spLocks/>
          </p:cNvSpPr>
          <p:nvPr/>
        </p:nvSpPr>
        <p:spPr bwMode="auto">
          <a:xfrm>
            <a:off x="3936423" y="2399880"/>
            <a:ext cx="101600" cy="82550"/>
          </a:xfrm>
          <a:custGeom>
            <a:avLst/>
            <a:gdLst>
              <a:gd name="T0" fmla="*/ 5 w 64"/>
              <a:gd name="T1" fmla="*/ 52 h 52"/>
              <a:gd name="T2" fmla="*/ 64 w 64"/>
              <a:gd name="T3" fmla="*/ 0 h 52"/>
              <a:gd name="T4" fmla="*/ 59 w 64"/>
              <a:gd name="T5" fmla="*/ 0 h 52"/>
              <a:gd name="T6" fmla="*/ 0 w 64"/>
              <a:gd name="T7" fmla="*/ 51 h 52"/>
              <a:gd name="T8" fmla="*/ 5 w 64"/>
              <a:gd name="T9" fmla="*/ 52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" h="52">
                <a:moveTo>
                  <a:pt x="5" y="52"/>
                </a:moveTo>
                <a:lnTo>
                  <a:pt x="64" y="0"/>
                </a:lnTo>
                <a:lnTo>
                  <a:pt x="59" y="0"/>
                </a:lnTo>
                <a:lnTo>
                  <a:pt x="0" y="51"/>
                </a:lnTo>
                <a:lnTo>
                  <a:pt x="5" y="52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9" name="Freeform 485"/>
          <p:cNvSpPr>
            <a:spLocks/>
          </p:cNvSpPr>
          <p:nvPr/>
        </p:nvSpPr>
        <p:spPr bwMode="auto">
          <a:xfrm>
            <a:off x="4118985" y="2296693"/>
            <a:ext cx="438150" cy="192088"/>
          </a:xfrm>
          <a:custGeom>
            <a:avLst/>
            <a:gdLst>
              <a:gd name="T0" fmla="*/ 0 w 276"/>
              <a:gd name="T1" fmla="*/ 54 h 121"/>
              <a:gd name="T2" fmla="*/ 75 w 276"/>
              <a:gd name="T3" fmla="*/ 121 h 121"/>
              <a:gd name="T4" fmla="*/ 276 w 276"/>
              <a:gd name="T5" fmla="*/ 67 h 121"/>
              <a:gd name="T6" fmla="*/ 201 w 276"/>
              <a:gd name="T7" fmla="*/ 0 h 121"/>
              <a:gd name="T8" fmla="*/ 0 w 276"/>
              <a:gd name="T9" fmla="*/ 54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6" h="121">
                <a:moveTo>
                  <a:pt x="0" y="54"/>
                </a:moveTo>
                <a:lnTo>
                  <a:pt x="75" y="121"/>
                </a:lnTo>
                <a:lnTo>
                  <a:pt x="276" y="67"/>
                </a:lnTo>
                <a:lnTo>
                  <a:pt x="201" y="0"/>
                </a:lnTo>
                <a:lnTo>
                  <a:pt x="0" y="54"/>
                </a:lnTo>
                <a:close/>
              </a:path>
            </a:pathLst>
          </a:custGeom>
          <a:solidFill>
            <a:srgbClr val="C95C5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0" name="Freeform 486"/>
          <p:cNvSpPr>
            <a:spLocks/>
          </p:cNvSpPr>
          <p:nvPr/>
        </p:nvSpPr>
        <p:spPr bwMode="auto">
          <a:xfrm>
            <a:off x="4118985" y="2296693"/>
            <a:ext cx="379413" cy="139700"/>
          </a:xfrm>
          <a:custGeom>
            <a:avLst/>
            <a:gdLst>
              <a:gd name="T0" fmla="*/ 0 w 239"/>
              <a:gd name="T1" fmla="*/ 54 h 88"/>
              <a:gd name="T2" fmla="*/ 38 w 239"/>
              <a:gd name="T3" fmla="*/ 88 h 88"/>
              <a:gd name="T4" fmla="*/ 239 w 239"/>
              <a:gd name="T5" fmla="*/ 34 h 88"/>
              <a:gd name="T6" fmla="*/ 201 w 239"/>
              <a:gd name="T7" fmla="*/ 0 h 88"/>
              <a:gd name="T8" fmla="*/ 0 w 239"/>
              <a:gd name="T9" fmla="*/ 54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9" h="88">
                <a:moveTo>
                  <a:pt x="0" y="54"/>
                </a:moveTo>
                <a:lnTo>
                  <a:pt x="38" y="88"/>
                </a:lnTo>
                <a:lnTo>
                  <a:pt x="239" y="34"/>
                </a:lnTo>
                <a:lnTo>
                  <a:pt x="201" y="0"/>
                </a:lnTo>
                <a:lnTo>
                  <a:pt x="0" y="54"/>
                </a:lnTo>
                <a:close/>
              </a:path>
            </a:pathLst>
          </a:custGeom>
          <a:solidFill>
            <a:srgbClr val="DE66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1" name="Freeform 487"/>
          <p:cNvSpPr>
            <a:spLocks/>
          </p:cNvSpPr>
          <p:nvPr/>
        </p:nvSpPr>
        <p:spPr bwMode="auto">
          <a:xfrm>
            <a:off x="4241223" y="2396705"/>
            <a:ext cx="295275" cy="84138"/>
          </a:xfrm>
          <a:custGeom>
            <a:avLst/>
            <a:gdLst>
              <a:gd name="T0" fmla="*/ 0 w 186"/>
              <a:gd name="T1" fmla="*/ 50 h 53"/>
              <a:gd name="T2" fmla="*/ 3 w 186"/>
              <a:gd name="T3" fmla="*/ 53 h 53"/>
              <a:gd name="T4" fmla="*/ 186 w 186"/>
              <a:gd name="T5" fmla="*/ 4 h 53"/>
              <a:gd name="T6" fmla="*/ 181 w 186"/>
              <a:gd name="T7" fmla="*/ 0 h 53"/>
              <a:gd name="T8" fmla="*/ 0 w 186"/>
              <a:gd name="T9" fmla="*/ 50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6" h="53">
                <a:moveTo>
                  <a:pt x="0" y="50"/>
                </a:moveTo>
                <a:lnTo>
                  <a:pt x="3" y="53"/>
                </a:lnTo>
                <a:lnTo>
                  <a:pt x="186" y="4"/>
                </a:lnTo>
                <a:lnTo>
                  <a:pt x="181" y="0"/>
                </a:lnTo>
                <a:lnTo>
                  <a:pt x="0" y="50"/>
                </a:lnTo>
                <a:close/>
              </a:path>
            </a:pathLst>
          </a:custGeom>
          <a:solidFill>
            <a:srgbClr val="ABAB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" name="Freeform 488"/>
          <p:cNvSpPr>
            <a:spLocks/>
          </p:cNvSpPr>
          <p:nvPr/>
        </p:nvSpPr>
        <p:spPr bwMode="auto">
          <a:xfrm>
            <a:off x="3972935" y="2261768"/>
            <a:ext cx="400050" cy="207963"/>
          </a:xfrm>
          <a:custGeom>
            <a:avLst/>
            <a:gdLst>
              <a:gd name="T0" fmla="*/ 0 w 252"/>
              <a:gd name="T1" fmla="*/ 89 h 131"/>
              <a:gd name="T2" fmla="*/ 118 w 252"/>
              <a:gd name="T3" fmla="*/ 131 h 131"/>
              <a:gd name="T4" fmla="*/ 252 w 252"/>
              <a:gd name="T5" fmla="*/ 41 h 131"/>
              <a:gd name="T6" fmla="*/ 134 w 252"/>
              <a:gd name="T7" fmla="*/ 0 h 131"/>
              <a:gd name="T8" fmla="*/ 0 w 252"/>
              <a:gd name="T9" fmla="*/ 89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2" h="131">
                <a:moveTo>
                  <a:pt x="0" y="89"/>
                </a:moveTo>
                <a:lnTo>
                  <a:pt x="118" y="131"/>
                </a:lnTo>
                <a:lnTo>
                  <a:pt x="252" y="41"/>
                </a:lnTo>
                <a:lnTo>
                  <a:pt x="134" y="0"/>
                </a:lnTo>
                <a:lnTo>
                  <a:pt x="0" y="8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3" name="Freeform 489"/>
          <p:cNvSpPr>
            <a:spLocks/>
          </p:cNvSpPr>
          <p:nvPr/>
        </p:nvSpPr>
        <p:spPr bwMode="auto">
          <a:xfrm>
            <a:off x="4179310" y="2280818"/>
            <a:ext cx="152400" cy="58738"/>
          </a:xfrm>
          <a:custGeom>
            <a:avLst/>
            <a:gdLst>
              <a:gd name="T0" fmla="*/ 0 w 96"/>
              <a:gd name="T1" fmla="*/ 5 h 37"/>
              <a:gd name="T2" fmla="*/ 91 w 96"/>
              <a:gd name="T3" fmla="*/ 37 h 37"/>
              <a:gd name="T4" fmla="*/ 96 w 96"/>
              <a:gd name="T5" fmla="*/ 33 h 37"/>
              <a:gd name="T6" fmla="*/ 6 w 96"/>
              <a:gd name="T7" fmla="*/ 0 h 37"/>
              <a:gd name="T8" fmla="*/ 0 w 96"/>
              <a:gd name="T9" fmla="*/ 5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6" h="37">
                <a:moveTo>
                  <a:pt x="0" y="5"/>
                </a:moveTo>
                <a:lnTo>
                  <a:pt x="91" y="37"/>
                </a:lnTo>
                <a:lnTo>
                  <a:pt x="96" y="33"/>
                </a:lnTo>
                <a:lnTo>
                  <a:pt x="6" y="0"/>
                </a:lnTo>
                <a:lnTo>
                  <a:pt x="0" y="5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4" name="Freeform 490"/>
          <p:cNvSpPr>
            <a:spLocks/>
          </p:cNvSpPr>
          <p:nvPr/>
        </p:nvSpPr>
        <p:spPr bwMode="auto">
          <a:xfrm>
            <a:off x="4150735" y="2301455"/>
            <a:ext cx="149225" cy="57150"/>
          </a:xfrm>
          <a:custGeom>
            <a:avLst/>
            <a:gdLst>
              <a:gd name="T0" fmla="*/ 0 w 94"/>
              <a:gd name="T1" fmla="*/ 3 h 36"/>
              <a:gd name="T2" fmla="*/ 91 w 94"/>
              <a:gd name="T3" fmla="*/ 36 h 36"/>
              <a:gd name="T4" fmla="*/ 94 w 94"/>
              <a:gd name="T5" fmla="*/ 33 h 36"/>
              <a:gd name="T6" fmla="*/ 3 w 94"/>
              <a:gd name="T7" fmla="*/ 0 h 36"/>
              <a:gd name="T8" fmla="*/ 0 w 94"/>
              <a:gd name="T9" fmla="*/ 3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4" h="36">
                <a:moveTo>
                  <a:pt x="0" y="3"/>
                </a:moveTo>
                <a:lnTo>
                  <a:pt x="91" y="36"/>
                </a:lnTo>
                <a:lnTo>
                  <a:pt x="94" y="33"/>
                </a:lnTo>
                <a:lnTo>
                  <a:pt x="3" y="0"/>
                </a:lnTo>
                <a:lnTo>
                  <a:pt x="0" y="3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5" name="Freeform 491"/>
          <p:cNvSpPr>
            <a:spLocks/>
          </p:cNvSpPr>
          <p:nvPr/>
        </p:nvSpPr>
        <p:spPr bwMode="auto">
          <a:xfrm>
            <a:off x="4136448" y="2310980"/>
            <a:ext cx="149225" cy="55563"/>
          </a:xfrm>
          <a:custGeom>
            <a:avLst/>
            <a:gdLst>
              <a:gd name="T0" fmla="*/ 0 w 94"/>
              <a:gd name="T1" fmla="*/ 2 h 35"/>
              <a:gd name="T2" fmla="*/ 92 w 94"/>
              <a:gd name="T3" fmla="*/ 35 h 35"/>
              <a:gd name="T4" fmla="*/ 94 w 94"/>
              <a:gd name="T5" fmla="*/ 33 h 35"/>
              <a:gd name="T6" fmla="*/ 4 w 94"/>
              <a:gd name="T7" fmla="*/ 0 h 35"/>
              <a:gd name="T8" fmla="*/ 0 w 94"/>
              <a:gd name="T9" fmla="*/ 2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4" h="35">
                <a:moveTo>
                  <a:pt x="0" y="2"/>
                </a:moveTo>
                <a:lnTo>
                  <a:pt x="92" y="35"/>
                </a:lnTo>
                <a:lnTo>
                  <a:pt x="94" y="33"/>
                </a:lnTo>
                <a:lnTo>
                  <a:pt x="4" y="0"/>
                </a:lnTo>
                <a:lnTo>
                  <a:pt x="0" y="2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6" name="Freeform 492"/>
          <p:cNvSpPr>
            <a:spLocks/>
          </p:cNvSpPr>
          <p:nvPr/>
        </p:nvSpPr>
        <p:spPr bwMode="auto">
          <a:xfrm>
            <a:off x="4122160" y="2322093"/>
            <a:ext cx="149225" cy="53975"/>
          </a:xfrm>
          <a:custGeom>
            <a:avLst/>
            <a:gdLst>
              <a:gd name="T0" fmla="*/ 0 w 94"/>
              <a:gd name="T1" fmla="*/ 2 h 34"/>
              <a:gd name="T2" fmla="*/ 91 w 94"/>
              <a:gd name="T3" fmla="*/ 34 h 34"/>
              <a:gd name="T4" fmla="*/ 94 w 94"/>
              <a:gd name="T5" fmla="*/ 33 h 34"/>
              <a:gd name="T6" fmla="*/ 3 w 94"/>
              <a:gd name="T7" fmla="*/ 0 h 34"/>
              <a:gd name="T8" fmla="*/ 0 w 94"/>
              <a:gd name="T9" fmla="*/ 2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4" h="34">
                <a:moveTo>
                  <a:pt x="0" y="2"/>
                </a:moveTo>
                <a:lnTo>
                  <a:pt x="91" y="34"/>
                </a:lnTo>
                <a:lnTo>
                  <a:pt x="94" y="33"/>
                </a:lnTo>
                <a:lnTo>
                  <a:pt x="3" y="0"/>
                </a:lnTo>
                <a:lnTo>
                  <a:pt x="0" y="2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7" name="Freeform 493"/>
          <p:cNvSpPr>
            <a:spLocks/>
          </p:cNvSpPr>
          <p:nvPr/>
        </p:nvSpPr>
        <p:spPr bwMode="auto">
          <a:xfrm>
            <a:off x="4107873" y="2330030"/>
            <a:ext cx="149225" cy="57150"/>
          </a:xfrm>
          <a:custGeom>
            <a:avLst/>
            <a:gdLst>
              <a:gd name="T0" fmla="*/ 0 w 94"/>
              <a:gd name="T1" fmla="*/ 3 h 36"/>
              <a:gd name="T2" fmla="*/ 90 w 94"/>
              <a:gd name="T3" fmla="*/ 36 h 36"/>
              <a:gd name="T4" fmla="*/ 94 w 94"/>
              <a:gd name="T5" fmla="*/ 33 h 36"/>
              <a:gd name="T6" fmla="*/ 4 w 94"/>
              <a:gd name="T7" fmla="*/ 0 h 36"/>
              <a:gd name="T8" fmla="*/ 0 w 94"/>
              <a:gd name="T9" fmla="*/ 3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4" h="36">
                <a:moveTo>
                  <a:pt x="0" y="3"/>
                </a:moveTo>
                <a:lnTo>
                  <a:pt x="90" y="36"/>
                </a:lnTo>
                <a:lnTo>
                  <a:pt x="94" y="33"/>
                </a:lnTo>
                <a:lnTo>
                  <a:pt x="4" y="0"/>
                </a:lnTo>
                <a:lnTo>
                  <a:pt x="0" y="3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8" name="Freeform 494"/>
          <p:cNvSpPr>
            <a:spLocks/>
          </p:cNvSpPr>
          <p:nvPr/>
        </p:nvSpPr>
        <p:spPr bwMode="auto">
          <a:xfrm>
            <a:off x="4134860" y="2384005"/>
            <a:ext cx="103188" cy="63500"/>
          </a:xfrm>
          <a:custGeom>
            <a:avLst/>
            <a:gdLst>
              <a:gd name="T0" fmla="*/ 0 w 65"/>
              <a:gd name="T1" fmla="*/ 35 h 40"/>
              <a:gd name="T2" fmla="*/ 16 w 65"/>
              <a:gd name="T3" fmla="*/ 40 h 40"/>
              <a:gd name="T4" fmla="*/ 65 w 65"/>
              <a:gd name="T5" fmla="*/ 7 h 40"/>
              <a:gd name="T6" fmla="*/ 50 w 65"/>
              <a:gd name="T7" fmla="*/ 0 h 40"/>
              <a:gd name="T8" fmla="*/ 0 w 65"/>
              <a:gd name="T9" fmla="*/ 35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5" h="40">
                <a:moveTo>
                  <a:pt x="0" y="35"/>
                </a:moveTo>
                <a:lnTo>
                  <a:pt x="16" y="40"/>
                </a:lnTo>
                <a:lnTo>
                  <a:pt x="65" y="7"/>
                </a:lnTo>
                <a:lnTo>
                  <a:pt x="50" y="0"/>
                </a:lnTo>
                <a:lnTo>
                  <a:pt x="0" y="35"/>
                </a:lnTo>
                <a:close/>
              </a:path>
            </a:pathLst>
          </a:custGeom>
          <a:solidFill>
            <a:srgbClr val="FF69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9" name="Freeform 495"/>
          <p:cNvSpPr>
            <a:spLocks/>
          </p:cNvSpPr>
          <p:nvPr/>
        </p:nvSpPr>
        <p:spPr bwMode="auto">
          <a:xfrm>
            <a:off x="4103110" y="2390355"/>
            <a:ext cx="85725" cy="46038"/>
          </a:xfrm>
          <a:custGeom>
            <a:avLst/>
            <a:gdLst>
              <a:gd name="T0" fmla="*/ 0 w 54"/>
              <a:gd name="T1" fmla="*/ 24 h 29"/>
              <a:gd name="T2" fmla="*/ 16 w 54"/>
              <a:gd name="T3" fmla="*/ 29 h 29"/>
              <a:gd name="T4" fmla="*/ 54 w 54"/>
              <a:gd name="T5" fmla="*/ 4 h 29"/>
              <a:gd name="T6" fmla="*/ 38 w 54"/>
              <a:gd name="T7" fmla="*/ 0 h 29"/>
              <a:gd name="T8" fmla="*/ 0 w 54"/>
              <a:gd name="T9" fmla="*/ 24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" h="29">
                <a:moveTo>
                  <a:pt x="0" y="24"/>
                </a:moveTo>
                <a:lnTo>
                  <a:pt x="16" y="29"/>
                </a:lnTo>
                <a:lnTo>
                  <a:pt x="54" y="4"/>
                </a:lnTo>
                <a:lnTo>
                  <a:pt x="38" y="0"/>
                </a:lnTo>
                <a:lnTo>
                  <a:pt x="0" y="24"/>
                </a:lnTo>
                <a:close/>
              </a:path>
            </a:pathLst>
          </a:custGeom>
          <a:solidFill>
            <a:srgbClr val="FF69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0" name="Freeform 496"/>
          <p:cNvSpPr>
            <a:spLocks/>
          </p:cNvSpPr>
          <p:nvPr/>
        </p:nvSpPr>
        <p:spPr bwMode="auto">
          <a:xfrm>
            <a:off x="4074535" y="2391943"/>
            <a:ext cx="61913" cy="33338"/>
          </a:xfrm>
          <a:custGeom>
            <a:avLst/>
            <a:gdLst>
              <a:gd name="T0" fmla="*/ 0 w 39"/>
              <a:gd name="T1" fmla="*/ 17 h 21"/>
              <a:gd name="T2" fmla="*/ 15 w 39"/>
              <a:gd name="T3" fmla="*/ 21 h 21"/>
              <a:gd name="T4" fmla="*/ 39 w 39"/>
              <a:gd name="T5" fmla="*/ 5 h 21"/>
              <a:gd name="T6" fmla="*/ 25 w 39"/>
              <a:gd name="T7" fmla="*/ 0 h 21"/>
              <a:gd name="T8" fmla="*/ 0 w 39"/>
              <a:gd name="T9" fmla="*/ 17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" h="21">
                <a:moveTo>
                  <a:pt x="0" y="17"/>
                </a:moveTo>
                <a:lnTo>
                  <a:pt x="15" y="21"/>
                </a:lnTo>
                <a:lnTo>
                  <a:pt x="39" y="5"/>
                </a:lnTo>
                <a:lnTo>
                  <a:pt x="25" y="0"/>
                </a:lnTo>
                <a:lnTo>
                  <a:pt x="0" y="17"/>
                </a:lnTo>
                <a:close/>
              </a:path>
            </a:pathLst>
          </a:custGeom>
          <a:solidFill>
            <a:srgbClr val="FF69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1" name="Freeform 497"/>
          <p:cNvSpPr>
            <a:spLocks/>
          </p:cNvSpPr>
          <p:nvPr/>
        </p:nvSpPr>
        <p:spPr bwMode="auto">
          <a:xfrm>
            <a:off x="4042785" y="2387180"/>
            <a:ext cx="55563" cy="28575"/>
          </a:xfrm>
          <a:custGeom>
            <a:avLst/>
            <a:gdLst>
              <a:gd name="T0" fmla="*/ 0 w 35"/>
              <a:gd name="T1" fmla="*/ 13 h 18"/>
              <a:gd name="T2" fmla="*/ 17 w 35"/>
              <a:gd name="T3" fmla="*/ 18 h 18"/>
              <a:gd name="T4" fmla="*/ 35 w 35"/>
              <a:gd name="T5" fmla="*/ 5 h 18"/>
              <a:gd name="T6" fmla="*/ 20 w 35"/>
              <a:gd name="T7" fmla="*/ 0 h 18"/>
              <a:gd name="T8" fmla="*/ 0 w 35"/>
              <a:gd name="T9" fmla="*/ 13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5" h="18">
                <a:moveTo>
                  <a:pt x="0" y="13"/>
                </a:moveTo>
                <a:lnTo>
                  <a:pt x="17" y="18"/>
                </a:lnTo>
                <a:lnTo>
                  <a:pt x="35" y="5"/>
                </a:lnTo>
                <a:lnTo>
                  <a:pt x="20" y="0"/>
                </a:lnTo>
                <a:lnTo>
                  <a:pt x="0" y="13"/>
                </a:lnTo>
                <a:close/>
              </a:path>
            </a:pathLst>
          </a:custGeom>
          <a:solidFill>
            <a:srgbClr val="FF69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2" name="Freeform 498"/>
          <p:cNvSpPr>
            <a:spLocks/>
          </p:cNvSpPr>
          <p:nvPr/>
        </p:nvSpPr>
        <p:spPr bwMode="auto">
          <a:xfrm>
            <a:off x="4014210" y="2384005"/>
            <a:ext cx="44450" cy="20638"/>
          </a:xfrm>
          <a:custGeom>
            <a:avLst/>
            <a:gdLst>
              <a:gd name="T0" fmla="*/ 0 w 28"/>
              <a:gd name="T1" fmla="*/ 7 h 13"/>
              <a:gd name="T2" fmla="*/ 15 w 28"/>
              <a:gd name="T3" fmla="*/ 13 h 13"/>
              <a:gd name="T4" fmla="*/ 28 w 28"/>
              <a:gd name="T5" fmla="*/ 5 h 13"/>
              <a:gd name="T6" fmla="*/ 12 w 28"/>
              <a:gd name="T7" fmla="*/ 0 h 13"/>
              <a:gd name="T8" fmla="*/ 0 w 28"/>
              <a:gd name="T9" fmla="*/ 7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" h="13">
                <a:moveTo>
                  <a:pt x="0" y="7"/>
                </a:moveTo>
                <a:lnTo>
                  <a:pt x="15" y="13"/>
                </a:lnTo>
                <a:lnTo>
                  <a:pt x="28" y="5"/>
                </a:lnTo>
                <a:lnTo>
                  <a:pt x="12" y="0"/>
                </a:lnTo>
                <a:lnTo>
                  <a:pt x="0" y="7"/>
                </a:lnTo>
                <a:close/>
              </a:path>
            </a:pathLst>
          </a:custGeom>
          <a:solidFill>
            <a:srgbClr val="FF696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3" name="Freeform 499"/>
          <p:cNvSpPr>
            <a:spLocks/>
          </p:cNvSpPr>
          <p:nvPr/>
        </p:nvSpPr>
        <p:spPr bwMode="auto">
          <a:xfrm>
            <a:off x="4065010" y="2249068"/>
            <a:ext cx="434975" cy="211138"/>
          </a:xfrm>
          <a:custGeom>
            <a:avLst/>
            <a:gdLst>
              <a:gd name="T0" fmla="*/ 0 w 274"/>
              <a:gd name="T1" fmla="*/ 79 h 133"/>
              <a:gd name="T2" fmla="*/ 111 w 274"/>
              <a:gd name="T3" fmla="*/ 133 h 133"/>
              <a:gd name="T4" fmla="*/ 274 w 274"/>
              <a:gd name="T5" fmla="*/ 54 h 133"/>
              <a:gd name="T6" fmla="*/ 163 w 274"/>
              <a:gd name="T7" fmla="*/ 0 h 133"/>
              <a:gd name="T8" fmla="*/ 0 w 274"/>
              <a:gd name="T9" fmla="*/ 79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4" h="133">
                <a:moveTo>
                  <a:pt x="0" y="79"/>
                </a:moveTo>
                <a:lnTo>
                  <a:pt x="111" y="133"/>
                </a:lnTo>
                <a:lnTo>
                  <a:pt x="274" y="54"/>
                </a:lnTo>
                <a:lnTo>
                  <a:pt x="163" y="0"/>
                </a:lnTo>
                <a:lnTo>
                  <a:pt x="0" y="79"/>
                </a:lnTo>
                <a:close/>
              </a:path>
            </a:pathLst>
          </a:custGeom>
          <a:solidFill>
            <a:srgbClr val="885C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4" name="Freeform 500"/>
          <p:cNvSpPr>
            <a:spLocks/>
          </p:cNvSpPr>
          <p:nvPr/>
        </p:nvSpPr>
        <p:spPr bwMode="auto">
          <a:xfrm>
            <a:off x="4065010" y="2249068"/>
            <a:ext cx="347663" cy="169863"/>
          </a:xfrm>
          <a:custGeom>
            <a:avLst/>
            <a:gdLst>
              <a:gd name="T0" fmla="*/ 0 w 219"/>
              <a:gd name="T1" fmla="*/ 79 h 107"/>
              <a:gd name="T2" fmla="*/ 55 w 219"/>
              <a:gd name="T3" fmla="*/ 107 h 107"/>
              <a:gd name="T4" fmla="*/ 219 w 219"/>
              <a:gd name="T5" fmla="*/ 26 h 107"/>
              <a:gd name="T6" fmla="*/ 163 w 219"/>
              <a:gd name="T7" fmla="*/ 0 h 107"/>
              <a:gd name="T8" fmla="*/ 0 w 219"/>
              <a:gd name="T9" fmla="*/ 79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9" h="107">
                <a:moveTo>
                  <a:pt x="0" y="79"/>
                </a:moveTo>
                <a:lnTo>
                  <a:pt x="55" y="107"/>
                </a:lnTo>
                <a:lnTo>
                  <a:pt x="219" y="26"/>
                </a:lnTo>
                <a:lnTo>
                  <a:pt x="163" y="0"/>
                </a:lnTo>
                <a:lnTo>
                  <a:pt x="0" y="79"/>
                </a:lnTo>
                <a:close/>
              </a:path>
            </a:pathLst>
          </a:custGeom>
          <a:solidFill>
            <a:srgbClr val="9666D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5" name="Freeform 501"/>
          <p:cNvSpPr>
            <a:spLocks/>
          </p:cNvSpPr>
          <p:nvPr/>
        </p:nvSpPr>
        <p:spPr bwMode="auto">
          <a:xfrm>
            <a:off x="4233285" y="2333205"/>
            <a:ext cx="244475" cy="119063"/>
          </a:xfrm>
          <a:custGeom>
            <a:avLst/>
            <a:gdLst>
              <a:gd name="T0" fmla="*/ 0 w 154"/>
              <a:gd name="T1" fmla="*/ 72 h 75"/>
              <a:gd name="T2" fmla="*/ 6 w 154"/>
              <a:gd name="T3" fmla="*/ 75 h 75"/>
              <a:gd name="T4" fmla="*/ 154 w 154"/>
              <a:gd name="T5" fmla="*/ 3 h 75"/>
              <a:gd name="T6" fmla="*/ 147 w 154"/>
              <a:gd name="T7" fmla="*/ 0 h 75"/>
              <a:gd name="T8" fmla="*/ 0 w 154"/>
              <a:gd name="T9" fmla="*/ 72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" h="75">
                <a:moveTo>
                  <a:pt x="0" y="72"/>
                </a:moveTo>
                <a:lnTo>
                  <a:pt x="6" y="75"/>
                </a:lnTo>
                <a:lnTo>
                  <a:pt x="154" y="3"/>
                </a:lnTo>
                <a:lnTo>
                  <a:pt x="147" y="0"/>
                </a:lnTo>
                <a:lnTo>
                  <a:pt x="0" y="72"/>
                </a:lnTo>
                <a:close/>
              </a:path>
            </a:pathLst>
          </a:custGeom>
          <a:solidFill>
            <a:srgbClr val="F0F0F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6" name="Freeform 502"/>
          <p:cNvSpPr>
            <a:spLocks/>
          </p:cNvSpPr>
          <p:nvPr/>
        </p:nvSpPr>
        <p:spPr bwMode="auto">
          <a:xfrm>
            <a:off x="3955473" y="2253830"/>
            <a:ext cx="417513" cy="203200"/>
          </a:xfrm>
          <a:custGeom>
            <a:avLst/>
            <a:gdLst>
              <a:gd name="T0" fmla="*/ 0 w 263"/>
              <a:gd name="T1" fmla="*/ 77 h 128"/>
              <a:gd name="T2" fmla="*/ 103 w 263"/>
              <a:gd name="T3" fmla="*/ 128 h 128"/>
              <a:gd name="T4" fmla="*/ 263 w 263"/>
              <a:gd name="T5" fmla="*/ 51 h 128"/>
              <a:gd name="T6" fmla="*/ 160 w 263"/>
              <a:gd name="T7" fmla="*/ 0 h 128"/>
              <a:gd name="T8" fmla="*/ 0 w 263"/>
              <a:gd name="T9" fmla="*/ 77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3" h="128">
                <a:moveTo>
                  <a:pt x="0" y="77"/>
                </a:moveTo>
                <a:lnTo>
                  <a:pt x="103" y="128"/>
                </a:lnTo>
                <a:lnTo>
                  <a:pt x="263" y="51"/>
                </a:lnTo>
                <a:lnTo>
                  <a:pt x="160" y="0"/>
                </a:lnTo>
                <a:lnTo>
                  <a:pt x="0" y="77"/>
                </a:lnTo>
                <a:close/>
              </a:path>
            </a:pathLst>
          </a:custGeom>
          <a:solidFill>
            <a:srgbClr val="C7C7C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7" name="Freeform 503"/>
          <p:cNvSpPr>
            <a:spLocks/>
          </p:cNvSpPr>
          <p:nvPr/>
        </p:nvSpPr>
        <p:spPr bwMode="auto">
          <a:xfrm>
            <a:off x="4193598" y="2272880"/>
            <a:ext cx="138113" cy="66675"/>
          </a:xfrm>
          <a:custGeom>
            <a:avLst/>
            <a:gdLst>
              <a:gd name="T0" fmla="*/ 0 w 87"/>
              <a:gd name="T1" fmla="*/ 3 h 42"/>
              <a:gd name="T2" fmla="*/ 79 w 87"/>
              <a:gd name="T3" fmla="*/ 42 h 42"/>
              <a:gd name="T4" fmla="*/ 87 w 87"/>
              <a:gd name="T5" fmla="*/ 39 h 42"/>
              <a:gd name="T6" fmla="*/ 7 w 87"/>
              <a:gd name="T7" fmla="*/ 0 h 42"/>
              <a:gd name="T8" fmla="*/ 0 w 87"/>
              <a:gd name="T9" fmla="*/ 3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7" h="42">
                <a:moveTo>
                  <a:pt x="0" y="3"/>
                </a:moveTo>
                <a:lnTo>
                  <a:pt x="79" y="42"/>
                </a:lnTo>
                <a:lnTo>
                  <a:pt x="87" y="39"/>
                </a:lnTo>
                <a:lnTo>
                  <a:pt x="7" y="0"/>
                </a:lnTo>
                <a:lnTo>
                  <a:pt x="0" y="3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8" name="Freeform 504"/>
          <p:cNvSpPr>
            <a:spLocks/>
          </p:cNvSpPr>
          <p:nvPr/>
        </p:nvSpPr>
        <p:spPr bwMode="auto">
          <a:xfrm>
            <a:off x="4160260" y="2290343"/>
            <a:ext cx="133350" cy="65088"/>
          </a:xfrm>
          <a:custGeom>
            <a:avLst/>
            <a:gdLst>
              <a:gd name="T0" fmla="*/ 0 w 84"/>
              <a:gd name="T1" fmla="*/ 4 h 41"/>
              <a:gd name="T2" fmla="*/ 80 w 84"/>
              <a:gd name="T3" fmla="*/ 41 h 41"/>
              <a:gd name="T4" fmla="*/ 84 w 84"/>
              <a:gd name="T5" fmla="*/ 40 h 41"/>
              <a:gd name="T6" fmla="*/ 3 w 84"/>
              <a:gd name="T7" fmla="*/ 0 h 41"/>
              <a:gd name="T8" fmla="*/ 0 w 84"/>
              <a:gd name="T9" fmla="*/ 4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" h="41">
                <a:moveTo>
                  <a:pt x="0" y="4"/>
                </a:moveTo>
                <a:lnTo>
                  <a:pt x="80" y="41"/>
                </a:lnTo>
                <a:lnTo>
                  <a:pt x="84" y="40"/>
                </a:lnTo>
                <a:lnTo>
                  <a:pt x="3" y="0"/>
                </a:lnTo>
                <a:lnTo>
                  <a:pt x="0" y="4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9" name="Freeform 505"/>
          <p:cNvSpPr>
            <a:spLocks/>
          </p:cNvSpPr>
          <p:nvPr/>
        </p:nvSpPr>
        <p:spPr bwMode="auto">
          <a:xfrm>
            <a:off x="4142798" y="2301455"/>
            <a:ext cx="134938" cy="65088"/>
          </a:xfrm>
          <a:custGeom>
            <a:avLst/>
            <a:gdLst>
              <a:gd name="T0" fmla="*/ 0 w 85"/>
              <a:gd name="T1" fmla="*/ 2 h 41"/>
              <a:gd name="T2" fmla="*/ 80 w 85"/>
              <a:gd name="T3" fmla="*/ 41 h 41"/>
              <a:gd name="T4" fmla="*/ 85 w 85"/>
              <a:gd name="T5" fmla="*/ 38 h 41"/>
              <a:gd name="T6" fmla="*/ 5 w 85"/>
              <a:gd name="T7" fmla="*/ 0 h 41"/>
              <a:gd name="T8" fmla="*/ 0 w 85"/>
              <a:gd name="T9" fmla="*/ 2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" h="41">
                <a:moveTo>
                  <a:pt x="0" y="2"/>
                </a:moveTo>
                <a:lnTo>
                  <a:pt x="80" y="41"/>
                </a:lnTo>
                <a:lnTo>
                  <a:pt x="85" y="38"/>
                </a:lnTo>
                <a:lnTo>
                  <a:pt x="5" y="0"/>
                </a:lnTo>
                <a:lnTo>
                  <a:pt x="0" y="2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0" name="Freeform 506"/>
          <p:cNvSpPr>
            <a:spLocks/>
          </p:cNvSpPr>
          <p:nvPr/>
        </p:nvSpPr>
        <p:spPr bwMode="auto">
          <a:xfrm>
            <a:off x="4126923" y="2309393"/>
            <a:ext cx="131763" cy="65088"/>
          </a:xfrm>
          <a:custGeom>
            <a:avLst/>
            <a:gdLst>
              <a:gd name="T0" fmla="*/ 0 w 83"/>
              <a:gd name="T1" fmla="*/ 1 h 41"/>
              <a:gd name="T2" fmla="*/ 80 w 83"/>
              <a:gd name="T3" fmla="*/ 41 h 41"/>
              <a:gd name="T4" fmla="*/ 83 w 83"/>
              <a:gd name="T5" fmla="*/ 39 h 41"/>
              <a:gd name="T6" fmla="*/ 3 w 83"/>
              <a:gd name="T7" fmla="*/ 0 h 41"/>
              <a:gd name="T8" fmla="*/ 0 w 83"/>
              <a:gd name="T9" fmla="*/ 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3" h="41">
                <a:moveTo>
                  <a:pt x="0" y="1"/>
                </a:moveTo>
                <a:lnTo>
                  <a:pt x="80" y="41"/>
                </a:lnTo>
                <a:lnTo>
                  <a:pt x="83" y="39"/>
                </a:lnTo>
                <a:lnTo>
                  <a:pt x="3" y="0"/>
                </a:lnTo>
                <a:lnTo>
                  <a:pt x="0" y="1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1" name="Freeform 507"/>
          <p:cNvSpPr>
            <a:spLocks/>
          </p:cNvSpPr>
          <p:nvPr/>
        </p:nvSpPr>
        <p:spPr bwMode="auto">
          <a:xfrm>
            <a:off x="4107873" y="2317330"/>
            <a:ext cx="133350" cy="65088"/>
          </a:xfrm>
          <a:custGeom>
            <a:avLst/>
            <a:gdLst>
              <a:gd name="T0" fmla="*/ 0 w 84"/>
              <a:gd name="T1" fmla="*/ 1 h 41"/>
              <a:gd name="T2" fmla="*/ 81 w 84"/>
              <a:gd name="T3" fmla="*/ 41 h 41"/>
              <a:gd name="T4" fmla="*/ 84 w 84"/>
              <a:gd name="T5" fmla="*/ 39 h 41"/>
              <a:gd name="T6" fmla="*/ 5 w 84"/>
              <a:gd name="T7" fmla="*/ 0 h 41"/>
              <a:gd name="T8" fmla="*/ 0 w 84"/>
              <a:gd name="T9" fmla="*/ 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" h="41">
                <a:moveTo>
                  <a:pt x="0" y="1"/>
                </a:moveTo>
                <a:lnTo>
                  <a:pt x="81" y="41"/>
                </a:lnTo>
                <a:lnTo>
                  <a:pt x="84" y="39"/>
                </a:lnTo>
                <a:lnTo>
                  <a:pt x="5" y="0"/>
                </a:lnTo>
                <a:lnTo>
                  <a:pt x="0" y="1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2" name="Freeform 508"/>
          <p:cNvSpPr>
            <a:spLocks/>
          </p:cNvSpPr>
          <p:nvPr/>
        </p:nvSpPr>
        <p:spPr bwMode="auto">
          <a:xfrm>
            <a:off x="4093585" y="2325268"/>
            <a:ext cx="131763" cy="65088"/>
          </a:xfrm>
          <a:custGeom>
            <a:avLst/>
            <a:gdLst>
              <a:gd name="T0" fmla="*/ 0 w 83"/>
              <a:gd name="T1" fmla="*/ 1 h 41"/>
              <a:gd name="T2" fmla="*/ 78 w 83"/>
              <a:gd name="T3" fmla="*/ 41 h 41"/>
              <a:gd name="T4" fmla="*/ 83 w 83"/>
              <a:gd name="T5" fmla="*/ 39 h 41"/>
              <a:gd name="T6" fmla="*/ 3 w 83"/>
              <a:gd name="T7" fmla="*/ 0 h 41"/>
              <a:gd name="T8" fmla="*/ 0 w 83"/>
              <a:gd name="T9" fmla="*/ 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3" h="41">
                <a:moveTo>
                  <a:pt x="0" y="1"/>
                </a:moveTo>
                <a:lnTo>
                  <a:pt x="78" y="41"/>
                </a:lnTo>
                <a:lnTo>
                  <a:pt x="83" y="39"/>
                </a:lnTo>
                <a:lnTo>
                  <a:pt x="3" y="0"/>
                </a:lnTo>
                <a:lnTo>
                  <a:pt x="0" y="1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3" name="Freeform 509"/>
          <p:cNvSpPr>
            <a:spLocks/>
          </p:cNvSpPr>
          <p:nvPr/>
        </p:nvSpPr>
        <p:spPr bwMode="auto">
          <a:xfrm>
            <a:off x="4074535" y="2334793"/>
            <a:ext cx="133350" cy="61913"/>
          </a:xfrm>
          <a:custGeom>
            <a:avLst/>
            <a:gdLst>
              <a:gd name="T0" fmla="*/ 0 w 84"/>
              <a:gd name="T1" fmla="*/ 2 h 39"/>
              <a:gd name="T2" fmla="*/ 80 w 84"/>
              <a:gd name="T3" fmla="*/ 39 h 39"/>
              <a:gd name="T4" fmla="*/ 84 w 84"/>
              <a:gd name="T5" fmla="*/ 38 h 39"/>
              <a:gd name="T6" fmla="*/ 3 w 84"/>
              <a:gd name="T7" fmla="*/ 0 h 39"/>
              <a:gd name="T8" fmla="*/ 0 w 84"/>
              <a:gd name="T9" fmla="*/ 2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" h="39">
                <a:moveTo>
                  <a:pt x="0" y="2"/>
                </a:moveTo>
                <a:lnTo>
                  <a:pt x="80" y="39"/>
                </a:lnTo>
                <a:lnTo>
                  <a:pt x="84" y="38"/>
                </a:lnTo>
                <a:lnTo>
                  <a:pt x="3" y="0"/>
                </a:lnTo>
                <a:lnTo>
                  <a:pt x="0" y="2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4" name="Freeform 510"/>
          <p:cNvSpPr>
            <a:spLocks/>
          </p:cNvSpPr>
          <p:nvPr/>
        </p:nvSpPr>
        <p:spPr bwMode="auto">
          <a:xfrm>
            <a:off x="4057073" y="2342730"/>
            <a:ext cx="134938" cy="65088"/>
          </a:xfrm>
          <a:custGeom>
            <a:avLst/>
            <a:gdLst>
              <a:gd name="T0" fmla="*/ 0 w 85"/>
              <a:gd name="T1" fmla="*/ 2 h 41"/>
              <a:gd name="T2" fmla="*/ 80 w 85"/>
              <a:gd name="T3" fmla="*/ 41 h 41"/>
              <a:gd name="T4" fmla="*/ 85 w 85"/>
              <a:gd name="T5" fmla="*/ 39 h 41"/>
              <a:gd name="T6" fmla="*/ 5 w 85"/>
              <a:gd name="T7" fmla="*/ 0 h 41"/>
              <a:gd name="T8" fmla="*/ 0 w 85"/>
              <a:gd name="T9" fmla="*/ 2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" h="41">
                <a:moveTo>
                  <a:pt x="0" y="2"/>
                </a:moveTo>
                <a:lnTo>
                  <a:pt x="80" y="41"/>
                </a:lnTo>
                <a:lnTo>
                  <a:pt x="85" y="39"/>
                </a:lnTo>
                <a:lnTo>
                  <a:pt x="5" y="0"/>
                </a:lnTo>
                <a:lnTo>
                  <a:pt x="0" y="2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5" name="Freeform 511"/>
          <p:cNvSpPr>
            <a:spLocks/>
          </p:cNvSpPr>
          <p:nvPr/>
        </p:nvSpPr>
        <p:spPr bwMode="auto">
          <a:xfrm>
            <a:off x="4041198" y="2350668"/>
            <a:ext cx="131763" cy="65088"/>
          </a:xfrm>
          <a:custGeom>
            <a:avLst/>
            <a:gdLst>
              <a:gd name="T0" fmla="*/ 0 w 83"/>
              <a:gd name="T1" fmla="*/ 2 h 41"/>
              <a:gd name="T2" fmla="*/ 80 w 83"/>
              <a:gd name="T3" fmla="*/ 41 h 41"/>
              <a:gd name="T4" fmla="*/ 83 w 83"/>
              <a:gd name="T5" fmla="*/ 39 h 41"/>
              <a:gd name="T6" fmla="*/ 3 w 83"/>
              <a:gd name="T7" fmla="*/ 0 h 41"/>
              <a:gd name="T8" fmla="*/ 0 w 83"/>
              <a:gd name="T9" fmla="*/ 2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3" h="41">
                <a:moveTo>
                  <a:pt x="0" y="2"/>
                </a:moveTo>
                <a:lnTo>
                  <a:pt x="80" y="41"/>
                </a:lnTo>
                <a:lnTo>
                  <a:pt x="83" y="39"/>
                </a:lnTo>
                <a:lnTo>
                  <a:pt x="3" y="0"/>
                </a:lnTo>
                <a:lnTo>
                  <a:pt x="0" y="2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6" name="Freeform 512"/>
          <p:cNvSpPr>
            <a:spLocks/>
          </p:cNvSpPr>
          <p:nvPr/>
        </p:nvSpPr>
        <p:spPr bwMode="auto">
          <a:xfrm>
            <a:off x="4022148" y="2358605"/>
            <a:ext cx="133350" cy="65088"/>
          </a:xfrm>
          <a:custGeom>
            <a:avLst/>
            <a:gdLst>
              <a:gd name="T0" fmla="*/ 0 w 84"/>
              <a:gd name="T1" fmla="*/ 2 h 41"/>
              <a:gd name="T2" fmla="*/ 81 w 84"/>
              <a:gd name="T3" fmla="*/ 41 h 41"/>
              <a:gd name="T4" fmla="*/ 84 w 84"/>
              <a:gd name="T5" fmla="*/ 39 h 41"/>
              <a:gd name="T6" fmla="*/ 5 w 84"/>
              <a:gd name="T7" fmla="*/ 0 h 41"/>
              <a:gd name="T8" fmla="*/ 0 w 84"/>
              <a:gd name="T9" fmla="*/ 2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" h="41">
                <a:moveTo>
                  <a:pt x="0" y="2"/>
                </a:moveTo>
                <a:lnTo>
                  <a:pt x="81" y="41"/>
                </a:lnTo>
                <a:lnTo>
                  <a:pt x="84" y="39"/>
                </a:lnTo>
                <a:lnTo>
                  <a:pt x="5" y="0"/>
                </a:lnTo>
                <a:lnTo>
                  <a:pt x="0" y="2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7" name="Freeform 513"/>
          <p:cNvSpPr>
            <a:spLocks/>
          </p:cNvSpPr>
          <p:nvPr/>
        </p:nvSpPr>
        <p:spPr bwMode="auto">
          <a:xfrm>
            <a:off x="4007860" y="2366543"/>
            <a:ext cx="131763" cy="65088"/>
          </a:xfrm>
          <a:custGeom>
            <a:avLst/>
            <a:gdLst>
              <a:gd name="T0" fmla="*/ 0 w 83"/>
              <a:gd name="T1" fmla="*/ 3 h 41"/>
              <a:gd name="T2" fmla="*/ 78 w 83"/>
              <a:gd name="T3" fmla="*/ 41 h 41"/>
              <a:gd name="T4" fmla="*/ 83 w 83"/>
              <a:gd name="T5" fmla="*/ 39 h 41"/>
              <a:gd name="T6" fmla="*/ 3 w 83"/>
              <a:gd name="T7" fmla="*/ 0 h 41"/>
              <a:gd name="T8" fmla="*/ 0 w 83"/>
              <a:gd name="T9" fmla="*/ 3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3" h="41">
                <a:moveTo>
                  <a:pt x="0" y="3"/>
                </a:moveTo>
                <a:lnTo>
                  <a:pt x="78" y="41"/>
                </a:lnTo>
                <a:lnTo>
                  <a:pt x="83" y="39"/>
                </a:lnTo>
                <a:lnTo>
                  <a:pt x="3" y="0"/>
                </a:lnTo>
                <a:lnTo>
                  <a:pt x="0" y="3"/>
                </a:lnTo>
                <a:close/>
              </a:path>
            </a:pathLst>
          </a:custGeom>
          <a:solidFill>
            <a:srgbClr val="A8A8A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8" name="Freeform 514"/>
          <p:cNvSpPr>
            <a:spLocks/>
          </p:cNvSpPr>
          <p:nvPr/>
        </p:nvSpPr>
        <p:spPr bwMode="auto">
          <a:xfrm>
            <a:off x="3915785" y="2252243"/>
            <a:ext cx="419100" cy="204788"/>
          </a:xfrm>
          <a:custGeom>
            <a:avLst/>
            <a:gdLst>
              <a:gd name="T0" fmla="*/ 0 w 264"/>
              <a:gd name="T1" fmla="*/ 78 h 129"/>
              <a:gd name="T2" fmla="*/ 103 w 264"/>
              <a:gd name="T3" fmla="*/ 129 h 129"/>
              <a:gd name="T4" fmla="*/ 264 w 264"/>
              <a:gd name="T5" fmla="*/ 51 h 129"/>
              <a:gd name="T6" fmla="*/ 159 w 264"/>
              <a:gd name="T7" fmla="*/ 0 h 129"/>
              <a:gd name="T8" fmla="*/ 0 w 264"/>
              <a:gd name="T9" fmla="*/ 78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4" h="129">
                <a:moveTo>
                  <a:pt x="0" y="78"/>
                </a:moveTo>
                <a:lnTo>
                  <a:pt x="103" y="129"/>
                </a:lnTo>
                <a:lnTo>
                  <a:pt x="264" y="51"/>
                </a:lnTo>
                <a:lnTo>
                  <a:pt x="159" y="0"/>
                </a:lnTo>
                <a:lnTo>
                  <a:pt x="0" y="78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9" name="Freeform 515"/>
          <p:cNvSpPr>
            <a:spLocks/>
          </p:cNvSpPr>
          <p:nvPr/>
        </p:nvSpPr>
        <p:spPr bwMode="auto">
          <a:xfrm>
            <a:off x="4155498" y="2272880"/>
            <a:ext cx="138113" cy="66675"/>
          </a:xfrm>
          <a:custGeom>
            <a:avLst/>
            <a:gdLst>
              <a:gd name="T0" fmla="*/ 0 w 87"/>
              <a:gd name="T1" fmla="*/ 3 h 42"/>
              <a:gd name="T2" fmla="*/ 78 w 87"/>
              <a:gd name="T3" fmla="*/ 42 h 42"/>
              <a:gd name="T4" fmla="*/ 87 w 87"/>
              <a:gd name="T5" fmla="*/ 39 h 42"/>
              <a:gd name="T6" fmla="*/ 6 w 87"/>
              <a:gd name="T7" fmla="*/ 0 h 42"/>
              <a:gd name="T8" fmla="*/ 0 w 87"/>
              <a:gd name="T9" fmla="*/ 3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7" h="42">
                <a:moveTo>
                  <a:pt x="0" y="3"/>
                </a:moveTo>
                <a:lnTo>
                  <a:pt x="78" y="42"/>
                </a:lnTo>
                <a:lnTo>
                  <a:pt x="87" y="39"/>
                </a:lnTo>
                <a:lnTo>
                  <a:pt x="6" y="0"/>
                </a:lnTo>
                <a:lnTo>
                  <a:pt x="0" y="3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0" name="Freeform 516"/>
          <p:cNvSpPr>
            <a:spLocks/>
          </p:cNvSpPr>
          <p:nvPr/>
        </p:nvSpPr>
        <p:spPr bwMode="auto">
          <a:xfrm>
            <a:off x="4122160" y="2290343"/>
            <a:ext cx="131763" cy="65088"/>
          </a:xfrm>
          <a:custGeom>
            <a:avLst/>
            <a:gdLst>
              <a:gd name="T0" fmla="*/ 0 w 83"/>
              <a:gd name="T1" fmla="*/ 2 h 41"/>
              <a:gd name="T2" fmla="*/ 80 w 83"/>
              <a:gd name="T3" fmla="*/ 41 h 41"/>
              <a:gd name="T4" fmla="*/ 83 w 83"/>
              <a:gd name="T5" fmla="*/ 40 h 41"/>
              <a:gd name="T6" fmla="*/ 3 w 83"/>
              <a:gd name="T7" fmla="*/ 0 h 41"/>
              <a:gd name="T8" fmla="*/ 0 w 83"/>
              <a:gd name="T9" fmla="*/ 2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3" h="41">
                <a:moveTo>
                  <a:pt x="0" y="2"/>
                </a:moveTo>
                <a:lnTo>
                  <a:pt x="80" y="41"/>
                </a:lnTo>
                <a:lnTo>
                  <a:pt x="83" y="40"/>
                </a:lnTo>
                <a:lnTo>
                  <a:pt x="3" y="0"/>
                </a:lnTo>
                <a:lnTo>
                  <a:pt x="0" y="2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1" name="Freeform 517"/>
          <p:cNvSpPr>
            <a:spLocks/>
          </p:cNvSpPr>
          <p:nvPr/>
        </p:nvSpPr>
        <p:spPr bwMode="auto">
          <a:xfrm>
            <a:off x="4103110" y="2298280"/>
            <a:ext cx="134938" cy="65088"/>
          </a:xfrm>
          <a:custGeom>
            <a:avLst/>
            <a:gdLst>
              <a:gd name="T0" fmla="*/ 0 w 85"/>
              <a:gd name="T1" fmla="*/ 2 h 41"/>
              <a:gd name="T2" fmla="*/ 80 w 85"/>
              <a:gd name="T3" fmla="*/ 41 h 41"/>
              <a:gd name="T4" fmla="*/ 85 w 85"/>
              <a:gd name="T5" fmla="*/ 40 h 41"/>
              <a:gd name="T6" fmla="*/ 5 w 85"/>
              <a:gd name="T7" fmla="*/ 0 h 41"/>
              <a:gd name="T8" fmla="*/ 0 w 85"/>
              <a:gd name="T9" fmla="*/ 2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" h="41">
                <a:moveTo>
                  <a:pt x="0" y="2"/>
                </a:moveTo>
                <a:lnTo>
                  <a:pt x="80" y="41"/>
                </a:lnTo>
                <a:lnTo>
                  <a:pt x="85" y="40"/>
                </a:lnTo>
                <a:lnTo>
                  <a:pt x="5" y="0"/>
                </a:lnTo>
                <a:lnTo>
                  <a:pt x="0" y="2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2" name="Freeform 518"/>
          <p:cNvSpPr>
            <a:spLocks/>
          </p:cNvSpPr>
          <p:nvPr/>
        </p:nvSpPr>
        <p:spPr bwMode="auto">
          <a:xfrm>
            <a:off x="4087235" y="2306218"/>
            <a:ext cx="133350" cy="65088"/>
          </a:xfrm>
          <a:custGeom>
            <a:avLst/>
            <a:gdLst>
              <a:gd name="T0" fmla="*/ 0 w 84"/>
              <a:gd name="T1" fmla="*/ 3 h 41"/>
              <a:gd name="T2" fmla="*/ 80 w 84"/>
              <a:gd name="T3" fmla="*/ 41 h 41"/>
              <a:gd name="T4" fmla="*/ 84 w 84"/>
              <a:gd name="T5" fmla="*/ 39 h 41"/>
              <a:gd name="T6" fmla="*/ 4 w 84"/>
              <a:gd name="T7" fmla="*/ 0 h 41"/>
              <a:gd name="T8" fmla="*/ 0 w 84"/>
              <a:gd name="T9" fmla="*/ 3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" h="41">
                <a:moveTo>
                  <a:pt x="0" y="3"/>
                </a:moveTo>
                <a:lnTo>
                  <a:pt x="80" y="41"/>
                </a:lnTo>
                <a:lnTo>
                  <a:pt x="84" y="39"/>
                </a:lnTo>
                <a:lnTo>
                  <a:pt x="4" y="0"/>
                </a:lnTo>
                <a:lnTo>
                  <a:pt x="0" y="3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3" name="Freeform 519"/>
          <p:cNvSpPr>
            <a:spLocks/>
          </p:cNvSpPr>
          <p:nvPr/>
        </p:nvSpPr>
        <p:spPr bwMode="auto">
          <a:xfrm>
            <a:off x="4030085" y="2363368"/>
            <a:ext cx="120650" cy="60325"/>
          </a:xfrm>
          <a:custGeom>
            <a:avLst/>
            <a:gdLst>
              <a:gd name="T0" fmla="*/ 8 w 46"/>
              <a:gd name="T1" fmla="*/ 4 h 23"/>
              <a:gd name="T2" fmla="*/ 8 w 46"/>
              <a:gd name="T3" fmla="*/ 19 h 23"/>
              <a:gd name="T4" fmla="*/ 38 w 46"/>
              <a:gd name="T5" fmla="*/ 19 h 23"/>
              <a:gd name="T6" fmla="*/ 38 w 46"/>
              <a:gd name="T7" fmla="*/ 4 h 23"/>
              <a:gd name="T8" fmla="*/ 8 w 46"/>
              <a:gd name="T9" fmla="*/ 4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" h="23">
                <a:moveTo>
                  <a:pt x="8" y="4"/>
                </a:moveTo>
                <a:cubicBezTo>
                  <a:pt x="0" y="8"/>
                  <a:pt x="0" y="15"/>
                  <a:pt x="8" y="19"/>
                </a:cubicBezTo>
                <a:cubicBezTo>
                  <a:pt x="17" y="23"/>
                  <a:pt x="30" y="23"/>
                  <a:pt x="38" y="19"/>
                </a:cubicBezTo>
                <a:cubicBezTo>
                  <a:pt x="46" y="15"/>
                  <a:pt x="46" y="8"/>
                  <a:pt x="38" y="4"/>
                </a:cubicBezTo>
                <a:cubicBezTo>
                  <a:pt x="30" y="0"/>
                  <a:pt x="17" y="0"/>
                  <a:pt x="8" y="4"/>
                </a:cubicBezTo>
                <a:close/>
              </a:path>
            </a:pathLst>
          </a:custGeom>
          <a:solidFill>
            <a:srgbClr val="A6FE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4" name="Freeform 520"/>
          <p:cNvSpPr>
            <a:spLocks/>
          </p:cNvSpPr>
          <p:nvPr/>
        </p:nvSpPr>
        <p:spPr bwMode="auto">
          <a:xfrm>
            <a:off x="3984048" y="2339555"/>
            <a:ext cx="119063" cy="60325"/>
          </a:xfrm>
          <a:custGeom>
            <a:avLst/>
            <a:gdLst>
              <a:gd name="T0" fmla="*/ 8 w 46"/>
              <a:gd name="T1" fmla="*/ 4 h 23"/>
              <a:gd name="T2" fmla="*/ 8 w 46"/>
              <a:gd name="T3" fmla="*/ 19 h 23"/>
              <a:gd name="T4" fmla="*/ 37 w 46"/>
              <a:gd name="T5" fmla="*/ 19 h 23"/>
              <a:gd name="T6" fmla="*/ 37 w 46"/>
              <a:gd name="T7" fmla="*/ 4 h 23"/>
              <a:gd name="T8" fmla="*/ 8 w 46"/>
              <a:gd name="T9" fmla="*/ 4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" h="23">
                <a:moveTo>
                  <a:pt x="8" y="4"/>
                </a:moveTo>
                <a:cubicBezTo>
                  <a:pt x="0" y="8"/>
                  <a:pt x="0" y="15"/>
                  <a:pt x="8" y="19"/>
                </a:cubicBezTo>
                <a:cubicBezTo>
                  <a:pt x="16" y="23"/>
                  <a:pt x="29" y="23"/>
                  <a:pt x="37" y="19"/>
                </a:cubicBezTo>
                <a:cubicBezTo>
                  <a:pt x="46" y="15"/>
                  <a:pt x="46" y="8"/>
                  <a:pt x="37" y="4"/>
                </a:cubicBezTo>
                <a:cubicBezTo>
                  <a:pt x="29" y="0"/>
                  <a:pt x="16" y="0"/>
                  <a:pt x="8" y="4"/>
                </a:cubicBezTo>
                <a:close/>
              </a:path>
            </a:pathLst>
          </a:custGeom>
          <a:solidFill>
            <a:srgbClr val="AFA6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5" name="Freeform 521"/>
          <p:cNvSpPr>
            <a:spLocks/>
          </p:cNvSpPr>
          <p:nvPr/>
        </p:nvSpPr>
        <p:spPr bwMode="auto">
          <a:xfrm>
            <a:off x="4036435" y="2366543"/>
            <a:ext cx="61913" cy="30163"/>
          </a:xfrm>
          <a:custGeom>
            <a:avLst/>
            <a:gdLst>
              <a:gd name="T0" fmla="*/ 17 w 24"/>
              <a:gd name="T1" fmla="*/ 9 h 12"/>
              <a:gd name="T2" fmla="*/ 0 w 24"/>
              <a:gd name="T3" fmla="*/ 11 h 12"/>
              <a:gd name="T4" fmla="*/ 6 w 24"/>
              <a:gd name="T5" fmla="*/ 3 h 12"/>
              <a:gd name="T6" fmla="*/ 23 w 24"/>
              <a:gd name="T7" fmla="*/ 0 h 12"/>
              <a:gd name="T8" fmla="*/ 17 w 24"/>
              <a:gd name="T9" fmla="*/ 9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" h="12">
                <a:moveTo>
                  <a:pt x="17" y="9"/>
                </a:moveTo>
                <a:cubicBezTo>
                  <a:pt x="13" y="11"/>
                  <a:pt x="6" y="12"/>
                  <a:pt x="0" y="11"/>
                </a:cubicBezTo>
                <a:cubicBezTo>
                  <a:pt x="0" y="9"/>
                  <a:pt x="2" y="5"/>
                  <a:pt x="6" y="3"/>
                </a:cubicBezTo>
                <a:cubicBezTo>
                  <a:pt x="11" y="1"/>
                  <a:pt x="17" y="0"/>
                  <a:pt x="23" y="0"/>
                </a:cubicBezTo>
                <a:cubicBezTo>
                  <a:pt x="24" y="3"/>
                  <a:pt x="22" y="6"/>
                  <a:pt x="17" y="9"/>
                </a:cubicBezTo>
                <a:close/>
              </a:path>
            </a:pathLst>
          </a:custGeom>
          <a:solidFill>
            <a:srgbClr val="7869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6" name="Freeform 522"/>
          <p:cNvSpPr>
            <a:spLocks/>
          </p:cNvSpPr>
          <p:nvPr/>
        </p:nvSpPr>
        <p:spPr bwMode="auto">
          <a:xfrm>
            <a:off x="3926898" y="2233193"/>
            <a:ext cx="417513" cy="206375"/>
          </a:xfrm>
          <a:custGeom>
            <a:avLst/>
            <a:gdLst>
              <a:gd name="T0" fmla="*/ 0 w 263"/>
              <a:gd name="T1" fmla="*/ 79 h 130"/>
              <a:gd name="T2" fmla="*/ 103 w 263"/>
              <a:gd name="T3" fmla="*/ 130 h 130"/>
              <a:gd name="T4" fmla="*/ 263 w 263"/>
              <a:gd name="T5" fmla="*/ 51 h 130"/>
              <a:gd name="T6" fmla="*/ 160 w 263"/>
              <a:gd name="T7" fmla="*/ 0 h 130"/>
              <a:gd name="T8" fmla="*/ 0 w 263"/>
              <a:gd name="T9" fmla="*/ 79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3" h="130">
                <a:moveTo>
                  <a:pt x="0" y="79"/>
                </a:moveTo>
                <a:lnTo>
                  <a:pt x="103" y="130"/>
                </a:lnTo>
                <a:lnTo>
                  <a:pt x="263" y="51"/>
                </a:lnTo>
                <a:lnTo>
                  <a:pt x="160" y="0"/>
                </a:lnTo>
                <a:lnTo>
                  <a:pt x="0" y="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7" name="Freeform 523"/>
          <p:cNvSpPr>
            <a:spLocks/>
          </p:cNvSpPr>
          <p:nvPr/>
        </p:nvSpPr>
        <p:spPr bwMode="auto">
          <a:xfrm>
            <a:off x="4165023" y="2253830"/>
            <a:ext cx="138113" cy="68263"/>
          </a:xfrm>
          <a:custGeom>
            <a:avLst/>
            <a:gdLst>
              <a:gd name="T0" fmla="*/ 0 w 87"/>
              <a:gd name="T1" fmla="*/ 4 h 43"/>
              <a:gd name="T2" fmla="*/ 81 w 87"/>
              <a:gd name="T3" fmla="*/ 43 h 43"/>
              <a:gd name="T4" fmla="*/ 87 w 87"/>
              <a:gd name="T5" fmla="*/ 40 h 43"/>
              <a:gd name="T6" fmla="*/ 9 w 87"/>
              <a:gd name="T7" fmla="*/ 0 h 43"/>
              <a:gd name="T8" fmla="*/ 0 w 87"/>
              <a:gd name="T9" fmla="*/ 4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7" h="43">
                <a:moveTo>
                  <a:pt x="0" y="4"/>
                </a:moveTo>
                <a:lnTo>
                  <a:pt x="81" y="43"/>
                </a:lnTo>
                <a:lnTo>
                  <a:pt x="87" y="40"/>
                </a:lnTo>
                <a:lnTo>
                  <a:pt x="9" y="0"/>
                </a:lnTo>
                <a:lnTo>
                  <a:pt x="0" y="4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8" name="Freeform 524"/>
          <p:cNvSpPr>
            <a:spLocks/>
          </p:cNvSpPr>
          <p:nvPr/>
        </p:nvSpPr>
        <p:spPr bwMode="auto">
          <a:xfrm>
            <a:off x="4131685" y="2272880"/>
            <a:ext cx="134938" cy="65088"/>
          </a:xfrm>
          <a:custGeom>
            <a:avLst/>
            <a:gdLst>
              <a:gd name="T0" fmla="*/ 0 w 85"/>
              <a:gd name="T1" fmla="*/ 2 h 41"/>
              <a:gd name="T2" fmla="*/ 80 w 85"/>
              <a:gd name="T3" fmla="*/ 41 h 41"/>
              <a:gd name="T4" fmla="*/ 85 w 85"/>
              <a:gd name="T5" fmla="*/ 39 h 41"/>
              <a:gd name="T6" fmla="*/ 5 w 85"/>
              <a:gd name="T7" fmla="*/ 0 h 41"/>
              <a:gd name="T8" fmla="*/ 0 w 85"/>
              <a:gd name="T9" fmla="*/ 2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" h="41">
                <a:moveTo>
                  <a:pt x="0" y="2"/>
                </a:moveTo>
                <a:lnTo>
                  <a:pt x="80" y="41"/>
                </a:lnTo>
                <a:lnTo>
                  <a:pt x="85" y="39"/>
                </a:lnTo>
                <a:lnTo>
                  <a:pt x="5" y="0"/>
                </a:lnTo>
                <a:lnTo>
                  <a:pt x="0" y="2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9" name="Freeform 525"/>
          <p:cNvSpPr>
            <a:spLocks/>
          </p:cNvSpPr>
          <p:nvPr/>
        </p:nvSpPr>
        <p:spPr bwMode="auto">
          <a:xfrm>
            <a:off x="4115810" y="2280818"/>
            <a:ext cx="133350" cy="65088"/>
          </a:xfrm>
          <a:custGeom>
            <a:avLst/>
            <a:gdLst>
              <a:gd name="T0" fmla="*/ 0 w 84"/>
              <a:gd name="T1" fmla="*/ 1 h 41"/>
              <a:gd name="T2" fmla="*/ 80 w 84"/>
              <a:gd name="T3" fmla="*/ 41 h 41"/>
              <a:gd name="T4" fmla="*/ 84 w 84"/>
              <a:gd name="T5" fmla="*/ 39 h 41"/>
              <a:gd name="T6" fmla="*/ 4 w 84"/>
              <a:gd name="T7" fmla="*/ 0 h 41"/>
              <a:gd name="T8" fmla="*/ 0 w 84"/>
              <a:gd name="T9" fmla="*/ 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" h="41">
                <a:moveTo>
                  <a:pt x="0" y="1"/>
                </a:moveTo>
                <a:lnTo>
                  <a:pt x="80" y="41"/>
                </a:lnTo>
                <a:lnTo>
                  <a:pt x="84" y="39"/>
                </a:lnTo>
                <a:lnTo>
                  <a:pt x="4" y="0"/>
                </a:lnTo>
                <a:lnTo>
                  <a:pt x="0" y="1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0" name="Freeform 526"/>
          <p:cNvSpPr>
            <a:spLocks/>
          </p:cNvSpPr>
          <p:nvPr/>
        </p:nvSpPr>
        <p:spPr bwMode="auto">
          <a:xfrm>
            <a:off x="4098348" y="2288755"/>
            <a:ext cx="131763" cy="65088"/>
          </a:xfrm>
          <a:custGeom>
            <a:avLst/>
            <a:gdLst>
              <a:gd name="T0" fmla="*/ 0 w 83"/>
              <a:gd name="T1" fmla="*/ 3 h 41"/>
              <a:gd name="T2" fmla="*/ 80 w 83"/>
              <a:gd name="T3" fmla="*/ 41 h 41"/>
              <a:gd name="T4" fmla="*/ 83 w 83"/>
              <a:gd name="T5" fmla="*/ 39 h 41"/>
              <a:gd name="T6" fmla="*/ 3 w 83"/>
              <a:gd name="T7" fmla="*/ 0 h 41"/>
              <a:gd name="T8" fmla="*/ 0 w 83"/>
              <a:gd name="T9" fmla="*/ 3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3" h="41">
                <a:moveTo>
                  <a:pt x="0" y="3"/>
                </a:moveTo>
                <a:lnTo>
                  <a:pt x="80" y="41"/>
                </a:lnTo>
                <a:lnTo>
                  <a:pt x="83" y="39"/>
                </a:lnTo>
                <a:lnTo>
                  <a:pt x="3" y="0"/>
                </a:lnTo>
                <a:lnTo>
                  <a:pt x="0" y="3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1" name="Freeform 527"/>
          <p:cNvSpPr>
            <a:spLocks/>
          </p:cNvSpPr>
          <p:nvPr/>
        </p:nvSpPr>
        <p:spPr bwMode="auto">
          <a:xfrm>
            <a:off x="4042785" y="2345905"/>
            <a:ext cx="120650" cy="58738"/>
          </a:xfrm>
          <a:custGeom>
            <a:avLst/>
            <a:gdLst>
              <a:gd name="T0" fmla="*/ 8 w 46"/>
              <a:gd name="T1" fmla="*/ 4 h 23"/>
              <a:gd name="T2" fmla="*/ 8 w 46"/>
              <a:gd name="T3" fmla="*/ 19 h 23"/>
              <a:gd name="T4" fmla="*/ 37 w 46"/>
              <a:gd name="T5" fmla="*/ 19 h 23"/>
              <a:gd name="T6" fmla="*/ 37 w 46"/>
              <a:gd name="T7" fmla="*/ 4 h 23"/>
              <a:gd name="T8" fmla="*/ 8 w 46"/>
              <a:gd name="T9" fmla="*/ 4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" h="23">
                <a:moveTo>
                  <a:pt x="8" y="4"/>
                </a:moveTo>
                <a:cubicBezTo>
                  <a:pt x="0" y="8"/>
                  <a:pt x="0" y="15"/>
                  <a:pt x="8" y="19"/>
                </a:cubicBezTo>
                <a:cubicBezTo>
                  <a:pt x="16" y="23"/>
                  <a:pt x="29" y="23"/>
                  <a:pt x="37" y="19"/>
                </a:cubicBezTo>
                <a:cubicBezTo>
                  <a:pt x="46" y="15"/>
                  <a:pt x="46" y="8"/>
                  <a:pt x="37" y="4"/>
                </a:cubicBezTo>
                <a:cubicBezTo>
                  <a:pt x="29" y="0"/>
                  <a:pt x="16" y="0"/>
                  <a:pt x="8" y="4"/>
                </a:cubicBezTo>
                <a:close/>
              </a:path>
            </a:pathLst>
          </a:custGeom>
          <a:solidFill>
            <a:srgbClr val="A6FE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2" name="Freeform 528"/>
          <p:cNvSpPr>
            <a:spLocks/>
          </p:cNvSpPr>
          <p:nvPr/>
        </p:nvSpPr>
        <p:spPr bwMode="auto">
          <a:xfrm>
            <a:off x="3993573" y="2322093"/>
            <a:ext cx="120650" cy="60325"/>
          </a:xfrm>
          <a:custGeom>
            <a:avLst/>
            <a:gdLst>
              <a:gd name="T0" fmla="*/ 8 w 46"/>
              <a:gd name="T1" fmla="*/ 4 h 23"/>
              <a:gd name="T2" fmla="*/ 8 w 46"/>
              <a:gd name="T3" fmla="*/ 19 h 23"/>
              <a:gd name="T4" fmla="*/ 38 w 46"/>
              <a:gd name="T5" fmla="*/ 19 h 23"/>
              <a:gd name="T6" fmla="*/ 38 w 46"/>
              <a:gd name="T7" fmla="*/ 4 h 23"/>
              <a:gd name="T8" fmla="*/ 8 w 46"/>
              <a:gd name="T9" fmla="*/ 4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" h="23">
                <a:moveTo>
                  <a:pt x="8" y="4"/>
                </a:moveTo>
                <a:cubicBezTo>
                  <a:pt x="0" y="8"/>
                  <a:pt x="0" y="15"/>
                  <a:pt x="8" y="19"/>
                </a:cubicBezTo>
                <a:cubicBezTo>
                  <a:pt x="16" y="23"/>
                  <a:pt x="30" y="23"/>
                  <a:pt x="38" y="19"/>
                </a:cubicBezTo>
                <a:cubicBezTo>
                  <a:pt x="46" y="15"/>
                  <a:pt x="46" y="8"/>
                  <a:pt x="38" y="4"/>
                </a:cubicBezTo>
                <a:cubicBezTo>
                  <a:pt x="30" y="0"/>
                  <a:pt x="16" y="0"/>
                  <a:pt x="8" y="4"/>
                </a:cubicBezTo>
                <a:close/>
              </a:path>
            </a:pathLst>
          </a:custGeom>
          <a:solidFill>
            <a:srgbClr val="AFA6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3" name="Freeform 529"/>
          <p:cNvSpPr>
            <a:spLocks/>
          </p:cNvSpPr>
          <p:nvPr/>
        </p:nvSpPr>
        <p:spPr bwMode="auto">
          <a:xfrm>
            <a:off x="4045960" y="2347493"/>
            <a:ext cx="61913" cy="31750"/>
          </a:xfrm>
          <a:custGeom>
            <a:avLst/>
            <a:gdLst>
              <a:gd name="T0" fmla="*/ 18 w 24"/>
              <a:gd name="T1" fmla="*/ 9 h 12"/>
              <a:gd name="T2" fmla="*/ 1 w 24"/>
              <a:gd name="T3" fmla="*/ 11 h 12"/>
              <a:gd name="T4" fmla="*/ 7 w 24"/>
              <a:gd name="T5" fmla="*/ 3 h 12"/>
              <a:gd name="T6" fmla="*/ 24 w 24"/>
              <a:gd name="T7" fmla="*/ 0 h 12"/>
              <a:gd name="T8" fmla="*/ 18 w 24"/>
              <a:gd name="T9" fmla="*/ 9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" h="12">
                <a:moveTo>
                  <a:pt x="18" y="9"/>
                </a:moveTo>
                <a:cubicBezTo>
                  <a:pt x="13" y="11"/>
                  <a:pt x="7" y="12"/>
                  <a:pt x="1" y="11"/>
                </a:cubicBezTo>
                <a:cubicBezTo>
                  <a:pt x="0" y="9"/>
                  <a:pt x="2" y="5"/>
                  <a:pt x="7" y="3"/>
                </a:cubicBezTo>
                <a:cubicBezTo>
                  <a:pt x="11" y="1"/>
                  <a:pt x="18" y="0"/>
                  <a:pt x="24" y="0"/>
                </a:cubicBezTo>
                <a:cubicBezTo>
                  <a:pt x="24" y="3"/>
                  <a:pt x="22" y="6"/>
                  <a:pt x="18" y="9"/>
                </a:cubicBezTo>
                <a:close/>
              </a:path>
            </a:pathLst>
          </a:custGeom>
          <a:solidFill>
            <a:srgbClr val="7869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4" name="Freeform 530"/>
          <p:cNvSpPr>
            <a:spLocks/>
          </p:cNvSpPr>
          <p:nvPr/>
        </p:nvSpPr>
        <p:spPr bwMode="auto">
          <a:xfrm>
            <a:off x="3872923" y="2141118"/>
            <a:ext cx="433388" cy="212725"/>
          </a:xfrm>
          <a:custGeom>
            <a:avLst/>
            <a:gdLst>
              <a:gd name="T0" fmla="*/ 0 w 273"/>
              <a:gd name="T1" fmla="*/ 78 h 134"/>
              <a:gd name="T2" fmla="*/ 109 w 273"/>
              <a:gd name="T3" fmla="*/ 134 h 134"/>
              <a:gd name="T4" fmla="*/ 273 w 273"/>
              <a:gd name="T5" fmla="*/ 54 h 134"/>
              <a:gd name="T6" fmla="*/ 161 w 273"/>
              <a:gd name="T7" fmla="*/ 0 h 134"/>
              <a:gd name="T8" fmla="*/ 0 w 273"/>
              <a:gd name="T9" fmla="*/ 78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3" h="134">
                <a:moveTo>
                  <a:pt x="0" y="78"/>
                </a:moveTo>
                <a:lnTo>
                  <a:pt x="109" y="134"/>
                </a:lnTo>
                <a:lnTo>
                  <a:pt x="273" y="54"/>
                </a:lnTo>
                <a:lnTo>
                  <a:pt x="161" y="0"/>
                </a:lnTo>
                <a:lnTo>
                  <a:pt x="0" y="78"/>
                </a:lnTo>
                <a:close/>
              </a:path>
            </a:pathLst>
          </a:custGeom>
          <a:solidFill>
            <a:srgbClr val="5C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5" name="Freeform 531"/>
          <p:cNvSpPr>
            <a:spLocks/>
          </p:cNvSpPr>
          <p:nvPr/>
        </p:nvSpPr>
        <p:spPr bwMode="auto">
          <a:xfrm>
            <a:off x="3872923" y="2141118"/>
            <a:ext cx="344488" cy="168275"/>
          </a:xfrm>
          <a:custGeom>
            <a:avLst/>
            <a:gdLst>
              <a:gd name="T0" fmla="*/ 0 w 217"/>
              <a:gd name="T1" fmla="*/ 78 h 106"/>
              <a:gd name="T2" fmla="*/ 53 w 217"/>
              <a:gd name="T3" fmla="*/ 106 h 106"/>
              <a:gd name="T4" fmla="*/ 217 w 217"/>
              <a:gd name="T5" fmla="*/ 27 h 106"/>
              <a:gd name="T6" fmla="*/ 161 w 217"/>
              <a:gd name="T7" fmla="*/ 0 h 106"/>
              <a:gd name="T8" fmla="*/ 0 w 217"/>
              <a:gd name="T9" fmla="*/ 78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7" h="106">
                <a:moveTo>
                  <a:pt x="0" y="78"/>
                </a:moveTo>
                <a:lnTo>
                  <a:pt x="53" y="106"/>
                </a:lnTo>
                <a:lnTo>
                  <a:pt x="217" y="27"/>
                </a:lnTo>
                <a:lnTo>
                  <a:pt x="161" y="0"/>
                </a:lnTo>
                <a:lnTo>
                  <a:pt x="0" y="78"/>
                </a:lnTo>
                <a:close/>
              </a:path>
            </a:pathLst>
          </a:custGeom>
          <a:solidFill>
            <a:srgbClr val="66DED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6" name="Freeform 532"/>
          <p:cNvSpPr>
            <a:spLocks/>
          </p:cNvSpPr>
          <p:nvPr/>
        </p:nvSpPr>
        <p:spPr bwMode="auto">
          <a:xfrm>
            <a:off x="4041198" y="2223668"/>
            <a:ext cx="244475" cy="119063"/>
          </a:xfrm>
          <a:custGeom>
            <a:avLst/>
            <a:gdLst>
              <a:gd name="T0" fmla="*/ 0 w 154"/>
              <a:gd name="T1" fmla="*/ 72 h 75"/>
              <a:gd name="T2" fmla="*/ 6 w 154"/>
              <a:gd name="T3" fmla="*/ 75 h 75"/>
              <a:gd name="T4" fmla="*/ 154 w 154"/>
              <a:gd name="T5" fmla="*/ 3 h 75"/>
              <a:gd name="T6" fmla="*/ 145 w 154"/>
              <a:gd name="T7" fmla="*/ 0 h 75"/>
              <a:gd name="T8" fmla="*/ 0 w 154"/>
              <a:gd name="T9" fmla="*/ 72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54" h="75">
                <a:moveTo>
                  <a:pt x="0" y="72"/>
                </a:moveTo>
                <a:lnTo>
                  <a:pt x="6" y="75"/>
                </a:lnTo>
                <a:lnTo>
                  <a:pt x="154" y="3"/>
                </a:lnTo>
                <a:lnTo>
                  <a:pt x="145" y="0"/>
                </a:lnTo>
                <a:lnTo>
                  <a:pt x="0" y="72"/>
                </a:lnTo>
                <a:close/>
              </a:path>
            </a:pathLst>
          </a:custGeom>
          <a:solidFill>
            <a:srgbClr val="DBDB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7" name="Freeform 533"/>
          <p:cNvSpPr>
            <a:spLocks/>
          </p:cNvSpPr>
          <p:nvPr/>
        </p:nvSpPr>
        <p:spPr bwMode="auto">
          <a:xfrm>
            <a:off x="4328535" y="2490368"/>
            <a:ext cx="242888" cy="138113"/>
          </a:xfrm>
          <a:custGeom>
            <a:avLst/>
            <a:gdLst>
              <a:gd name="T0" fmla="*/ 74 w 93"/>
              <a:gd name="T1" fmla="*/ 7 h 53"/>
              <a:gd name="T2" fmla="*/ 74 w 93"/>
              <a:gd name="T3" fmla="*/ 46 h 53"/>
              <a:gd name="T4" fmla="*/ 19 w 93"/>
              <a:gd name="T5" fmla="*/ 46 h 53"/>
              <a:gd name="T6" fmla="*/ 19 w 93"/>
              <a:gd name="T7" fmla="*/ 7 h 53"/>
              <a:gd name="T8" fmla="*/ 74 w 93"/>
              <a:gd name="T9" fmla="*/ 7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" h="53">
                <a:moveTo>
                  <a:pt x="74" y="7"/>
                </a:moveTo>
                <a:cubicBezTo>
                  <a:pt x="93" y="15"/>
                  <a:pt x="89" y="38"/>
                  <a:pt x="74" y="46"/>
                </a:cubicBezTo>
                <a:cubicBezTo>
                  <a:pt x="59" y="53"/>
                  <a:pt x="34" y="53"/>
                  <a:pt x="19" y="46"/>
                </a:cubicBezTo>
                <a:cubicBezTo>
                  <a:pt x="4" y="38"/>
                  <a:pt x="0" y="14"/>
                  <a:pt x="19" y="7"/>
                </a:cubicBezTo>
                <a:cubicBezTo>
                  <a:pt x="35" y="1"/>
                  <a:pt x="59" y="0"/>
                  <a:pt x="74" y="7"/>
                </a:cubicBezTo>
                <a:close/>
              </a:path>
            </a:pathLst>
          </a:custGeom>
          <a:solidFill>
            <a:srgbClr val="54A1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8" name="Freeform 534"/>
          <p:cNvSpPr>
            <a:spLocks/>
          </p:cNvSpPr>
          <p:nvPr/>
        </p:nvSpPr>
        <p:spPr bwMode="auto">
          <a:xfrm>
            <a:off x="4339648" y="2490368"/>
            <a:ext cx="220663" cy="106363"/>
          </a:xfrm>
          <a:custGeom>
            <a:avLst/>
            <a:gdLst>
              <a:gd name="T0" fmla="*/ 70 w 85"/>
              <a:gd name="T1" fmla="*/ 7 h 41"/>
              <a:gd name="T2" fmla="*/ 70 w 85"/>
              <a:gd name="T3" fmla="*/ 34 h 41"/>
              <a:gd name="T4" fmla="*/ 15 w 85"/>
              <a:gd name="T5" fmla="*/ 34 h 41"/>
              <a:gd name="T6" fmla="*/ 15 w 85"/>
              <a:gd name="T7" fmla="*/ 7 h 41"/>
              <a:gd name="T8" fmla="*/ 70 w 85"/>
              <a:gd name="T9" fmla="*/ 7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" h="41">
                <a:moveTo>
                  <a:pt x="70" y="7"/>
                </a:moveTo>
                <a:cubicBezTo>
                  <a:pt x="85" y="15"/>
                  <a:pt x="85" y="27"/>
                  <a:pt x="70" y="34"/>
                </a:cubicBezTo>
                <a:cubicBezTo>
                  <a:pt x="55" y="41"/>
                  <a:pt x="30" y="41"/>
                  <a:pt x="15" y="34"/>
                </a:cubicBezTo>
                <a:cubicBezTo>
                  <a:pt x="0" y="27"/>
                  <a:pt x="0" y="15"/>
                  <a:pt x="15" y="7"/>
                </a:cubicBezTo>
                <a:cubicBezTo>
                  <a:pt x="30" y="0"/>
                  <a:pt x="55" y="0"/>
                  <a:pt x="70" y="7"/>
                </a:cubicBezTo>
                <a:close/>
              </a:path>
            </a:pathLst>
          </a:custGeom>
          <a:solidFill>
            <a:srgbClr val="78FF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9" name="Freeform 535"/>
          <p:cNvSpPr>
            <a:spLocks/>
          </p:cNvSpPr>
          <p:nvPr/>
        </p:nvSpPr>
        <p:spPr bwMode="auto">
          <a:xfrm>
            <a:off x="4320598" y="2203030"/>
            <a:ext cx="307975" cy="355600"/>
          </a:xfrm>
          <a:custGeom>
            <a:avLst/>
            <a:gdLst>
              <a:gd name="T0" fmla="*/ 50 w 118"/>
              <a:gd name="T1" fmla="*/ 137 h 137"/>
              <a:gd name="T2" fmla="*/ 43 w 118"/>
              <a:gd name="T3" fmla="*/ 130 h 137"/>
              <a:gd name="T4" fmla="*/ 42 w 118"/>
              <a:gd name="T5" fmla="*/ 121 h 137"/>
              <a:gd name="T6" fmla="*/ 0 w 118"/>
              <a:gd name="T7" fmla="*/ 50 h 137"/>
              <a:gd name="T8" fmla="*/ 72 w 118"/>
              <a:gd name="T9" fmla="*/ 0 h 137"/>
              <a:gd name="T10" fmla="*/ 112 w 118"/>
              <a:gd name="T11" fmla="*/ 3 h 137"/>
              <a:gd name="T12" fmla="*/ 118 w 118"/>
              <a:gd name="T13" fmla="*/ 10 h 137"/>
              <a:gd name="T14" fmla="*/ 110 w 118"/>
              <a:gd name="T15" fmla="*/ 16 h 137"/>
              <a:gd name="T16" fmla="*/ 76 w 118"/>
              <a:gd name="T17" fmla="*/ 14 h 137"/>
              <a:gd name="T18" fmla="*/ 18 w 118"/>
              <a:gd name="T19" fmla="*/ 54 h 137"/>
              <a:gd name="T20" fmla="*/ 56 w 118"/>
              <a:gd name="T21" fmla="*/ 117 h 137"/>
              <a:gd name="T22" fmla="*/ 56 w 118"/>
              <a:gd name="T23" fmla="*/ 130 h 137"/>
              <a:gd name="T24" fmla="*/ 50 w 118"/>
              <a:gd name="T25" fmla="*/ 137 h 137"/>
              <a:gd name="T26" fmla="*/ 50 w 118"/>
              <a:gd name="T27" fmla="*/ 137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8" h="137">
                <a:moveTo>
                  <a:pt x="50" y="137"/>
                </a:moveTo>
                <a:cubicBezTo>
                  <a:pt x="46" y="137"/>
                  <a:pt x="43" y="134"/>
                  <a:pt x="43" y="130"/>
                </a:cubicBezTo>
                <a:cubicBezTo>
                  <a:pt x="42" y="121"/>
                  <a:pt x="42" y="121"/>
                  <a:pt x="42" y="121"/>
                </a:cubicBezTo>
                <a:cubicBezTo>
                  <a:pt x="0" y="50"/>
                  <a:pt x="0" y="50"/>
                  <a:pt x="0" y="50"/>
                </a:cubicBezTo>
                <a:cubicBezTo>
                  <a:pt x="72" y="0"/>
                  <a:pt x="72" y="0"/>
                  <a:pt x="72" y="0"/>
                </a:cubicBezTo>
                <a:cubicBezTo>
                  <a:pt x="112" y="3"/>
                  <a:pt x="112" y="3"/>
                  <a:pt x="112" y="3"/>
                </a:cubicBezTo>
                <a:cubicBezTo>
                  <a:pt x="115" y="3"/>
                  <a:pt x="118" y="6"/>
                  <a:pt x="118" y="10"/>
                </a:cubicBezTo>
                <a:cubicBezTo>
                  <a:pt x="118" y="14"/>
                  <a:pt x="114" y="17"/>
                  <a:pt x="110" y="16"/>
                </a:cubicBezTo>
                <a:cubicBezTo>
                  <a:pt x="76" y="14"/>
                  <a:pt x="76" y="14"/>
                  <a:pt x="76" y="14"/>
                </a:cubicBezTo>
                <a:cubicBezTo>
                  <a:pt x="18" y="54"/>
                  <a:pt x="18" y="54"/>
                  <a:pt x="18" y="54"/>
                </a:cubicBezTo>
                <a:cubicBezTo>
                  <a:pt x="56" y="117"/>
                  <a:pt x="56" y="117"/>
                  <a:pt x="56" y="117"/>
                </a:cubicBezTo>
                <a:cubicBezTo>
                  <a:pt x="56" y="130"/>
                  <a:pt x="56" y="130"/>
                  <a:pt x="56" y="130"/>
                </a:cubicBezTo>
                <a:cubicBezTo>
                  <a:pt x="56" y="134"/>
                  <a:pt x="53" y="137"/>
                  <a:pt x="50" y="137"/>
                </a:cubicBezTo>
                <a:cubicBezTo>
                  <a:pt x="50" y="137"/>
                  <a:pt x="50" y="137"/>
                  <a:pt x="50" y="137"/>
                </a:cubicBezTo>
                <a:close/>
              </a:path>
            </a:pathLst>
          </a:custGeom>
          <a:solidFill>
            <a:srgbClr val="54A1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0" name="Freeform 536"/>
          <p:cNvSpPr>
            <a:spLocks/>
          </p:cNvSpPr>
          <p:nvPr/>
        </p:nvSpPr>
        <p:spPr bwMode="auto">
          <a:xfrm>
            <a:off x="4584123" y="2190330"/>
            <a:ext cx="71438" cy="92075"/>
          </a:xfrm>
          <a:custGeom>
            <a:avLst/>
            <a:gdLst>
              <a:gd name="T0" fmla="*/ 28 w 28"/>
              <a:gd name="T1" fmla="*/ 11 h 36"/>
              <a:gd name="T2" fmla="*/ 14 w 28"/>
              <a:gd name="T3" fmla="*/ 32 h 36"/>
              <a:gd name="T4" fmla="*/ 0 w 28"/>
              <a:gd name="T5" fmla="*/ 25 h 36"/>
              <a:gd name="T6" fmla="*/ 14 w 28"/>
              <a:gd name="T7" fmla="*/ 4 h 36"/>
              <a:gd name="T8" fmla="*/ 28 w 28"/>
              <a:gd name="T9" fmla="*/ 11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" h="36">
                <a:moveTo>
                  <a:pt x="28" y="11"/>
                </a:moveTo>
                <a:cubicBezTo>
                  <a:pt x="28" y="19"/>
                  <a:pt x="22" y="28"/>
                  <a:pt x="14" y="32"/>
                </a:cubicBezTo>
                <a:cubicBezTo>
                  <a:pt x="6" y="36"/>
                  <a:pt x="0" y="32"/>
                  <a:pt x="0" y="25"/>
                </a:cubicBezTo>
                <a:cubicBezTo>
                  <a:pt x="0" y="17"/>
                  <a:pt x="6" y="8"/>
                  <a:pt x="14" y="4"/>
                </a:cubicBezTo>
                <a:cubicBezTo>
                  <a:pt x="22" y="0"/>
                  <a:pt x="28" y="3"/>
                  <a:pt x="28" y="11"/>
                </a:cubicBezTo>
                <a:close/>
              </a:path>
            </a:pathLst>
          </a:custGeom>
          <a:solidFill>
            <a:srgbClr val="54A1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1" name="Freeform 537"/>
          <p:cNvSpPr>
            <a:spLocks/>
          </p:cNvSpPr>
          <p:nvPr/>
        </p:nvSpPr>
        <p:spPr bwMode="auto">
          <a:xfrm>
            <a:off x="4588885" y="2198268"/>
            <a:ext cx="146050" cy="141288"/>
          </a:xfrm>
          <a:custGeom>
            <a:avLst/>
            <a:gdLst>
              <a:gd name="T0" fmla="*/ 0 w 92"/>
              <a:gd name="T1" fmla="*/ 45 h 89"/>
              <a:gd name="T2" fmla="*/ 36 w 92"/>
              <a:gd name="T3" fmla="*/ 89 h 89"/>
              <a:gd name="T4" fmla="*/ 92 w 92"/>
              <a:gd name="T5" fmla="*/ 19 h 89"/>
              <a:gd name="T6" fmla="*/ 36 w 92"/>
              <a:gd name="T7" fmla="*/ 0 h 89"/>
              <a:gd name="T8" fmla="*/ 0 w 92"/>
              <a:gd name="T9" fmla="*/ 45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2" h="89">
                <a:moveTo>
                  <a:pt x="0" y="45"/>
                </a:moveTo>
                <a:lnTo>
                  <a:pt x="36" y="89"/>
                </a:lnTo>
                <a:lnTo>
                  <a:pt x="92" y="19"/>
                </a:lnTo>
                <a:lnTo>
                  <a:pt x="36" y="0"/>
                </a:lnTo>
                <a:lnTo>
                  <a:pt x="0" y="45"/>
                </a:lnTo>
                <a:close/>
              </a:path>
            </a:pathLst>
          </a:custGeom>
          <a:solidFill>
            <a:srgbClr val="54A1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2" name="Freeform 538"/>
          <p:cNvSpPr>
            <a:spLocks/>
          </p:cNvSpPr>
          <p:nvPr/>
        </p:nvSpPr>
        <p:spPr bwMode="auto">
          <a:xfrm>
            <a:off x="4638098" y="2218905"/>
            <a:ext cx="114300" cy="142875"/>
          </a:xfrm>
          <a:custGeom>
            <a:avLst/>
            <a:gdLst>
              <a:gd name="T0" fmla="*/ 44 w 44"/>
              <a:gd name="T1" fmla="*/ 17 h 55"/>
              <a:gd name="T2" fmla="*/ 22 w 44"/>
              <a:gd name="T3" fmla="*/ 49 h 55"/>
              <a:gd name="T4" fmla="*/ 0 w 44"/>
              <a:gd name="T5" fmla="*/ 38 h 55"/>
              <a:gd name="T6" fmla="*/ 22 w 44"/>
              <a:gd name="T7" fmla="*/ 6 h 55"/>
              <a:gd name="T8" fmla="*/ 44 w 44"/>
              <a:gd name="T9" fmla="*/ 17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" h="55">
                <a:moveTo>
                  <a:pt x="44" y="17"/>
                </a:moveTo>
                <a:cubicBezTo>
                  <a:pt x="44" y="28"/>
                  <a:pt x="34" y="43"/>
                  <a:pt x="22" y="49"/>
                </a:cubicBezTo>
                <a:cubicBezTo>
                  <a:pt x="9" y="55"/>
                  <a:pt x="0" y="50"/>
                  <a:pt x="0" y="38"/>
                </a:cubicBezTo>
                <a:cubicBezTo>
                  <a:pt x="0" y="26"/>
                  <a:pt x="9" y="12"/>
                  <a:pt x="22" y="6"/>
                </a:cubicBezTo>
                <a:cubicBezTo>
                  <a:pt x="34" y="0"/>
                  <a:pt x="44" y="5"/>
                  <a:pt x="44" y="17"/>
                </a:cubicBezTo>
                <a:close/>
              </a:path>
            </a:pathLst>
          </a:custGeom>
          <a:solidFill>
            <a:srgbClr val="78FF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3" name="Freeform 539"/>
          <p:cNvSpPr>
            <a:spLocks/>
          </p:cNvSpPr>
          <p:nvPr/>
        </p:nvSpPr>
        <p:spPr bwMode="auto">
          <a:xfrm>
            <a:off x="4646035" y="2228430"/>
            <a:ext cx="95250" cy="122238"/>
          </a:xfrm>
          <a:custGeom>
            <a:avLst/>
            <a:gdLst>
              <a:gd name="T0" fmla="*/ 19 w 37"/>
              <a:gd name="T1" fmla="*/ 5 h 47"/>
              <a:gd name="T2" fmla="*/ 0 w 37"/>
              <a:gd name="T3" fmla="*/ 32 h 47"/>
              <a:gd name="T4" fmla="*/ 19 w 37"/>
              <a:gd name="T5" fmla="*/ 42 h 47"/>
              <a:gd name="T6" fmla="*/ 37 w 37"/>
              <a:gd name="T7" fmla="*/ 14 h 47"/>
              <a:gd name="T8" fmla="*/ 19 w 37"/>
              <a:gd name="T9" fmla="*/ 5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" h="47">
                <a:moveTo>
                  <a:pt x="19" y="5"/>
                </a:moveTo>
                <a:cubicBezTo>
                  <a:pt x="8" y="10"/>
                  <a:pt x="0" y="22"/>
                  <a:pt x="0" y="32"/>
                </a:cubicBezTo>
                <a:cubicBezTo>
                  <a:pt x="0" y="42"/>
                  <a:pt x="8" y="47"/>
                  <a:pt x="19" y="42"/>
                </a:cubicBezTo>
                <a:cubicBezTo>
                  <a:pt x="29" y="36"/>
                  <a:pt x="37" y="24"/>
                  <a:pt x="37" y="14"/>
                </a:cubicBezTo>
                <a:cubicBezTo>
                  <a:pt x="37" y="4"/>
                  <a:pt x="29" y="0"/>
                  <a:pt x="19" y="5"/>
                </a:cubicBezTo>
                <a:close/>
              </a:path>
            </a:pathLst>
          </a:custGeom>
          <a:solidFill>
            <a:srgbClr val="FFF04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4" name="Freeform 540"/>
          <p:cNvSpPr>
            <a:spLocks/>
          </p:cNvSpPr>
          <p:nvPr/>
        </p:nvSpPr>
        <p:spPr bwMode="auto">
          <a:xfrm>
            <a:off x="4998460" y="2522118"/>
            <a:ext cx="122238" cy="171450"/>
          </a:xfrm>
          <a:custGeom>
            <a:avLst/>
            <a:gdLst>
              <a:gd name="T0" fmla="*/ 0 w 77"/>
              <a:gd name="T1" fmla="*/ 70 h 108"/>
              <a:gd name="T2" fmla="*/ 77 w 77"/>
              <a:gd name="T3" fmla="*/ 108 h 108"/>
              <a:gd name="T4" fmla="*/ 77 w 77"/>
              <a:gd name="T5" fmla="*/ 38 h 108"/>
              <a:gd name="T6" fmla="*/ 0 w 77"/>
              <a:gd name="T7" fmla="*/ 0 h 108"/>
              <a:gd name="T8" fmla="*/ 0 w 77"/>
              <a:gd name="T9" fmla="*/ 7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7" h="108">
                <a:moveTo>
                  <a:pt x="0" y="70"/>
                </a:moveTo>
                <a:lnTo>
                  <a:pt x="77" y="108"/>
                </a:lnTo>
                <a:lnTo>
                  <a:pt x="77" y="38"/>
                </a:lnTo>
                <a:lnTo>
                  <a:pt x="0" y="0"/>
                </a:lnTo>
                <a:lnTo>
                  <a:pt x="0" y="70"/>
                </a:lnTo>
                <a:close/>
              </a:path>
            </a:pathLst>
          </a:custGeom>
          <a:solidFill>
            <a:srgbClr val="8080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5" name="Freeform 541"/>
          <p:cNvSpPr>
            <a:spLocks/>
          </p:cNvSpPr>
          <p:nvPr/>
        </p:nvSpPr>
        <p:spPr bwMode="auto">
          <a:xfrm>
            <a:off x="5120698" y="2576093"/>
            <a:ext cx="11113" cy="117475"/>
          </a:xfrm>
          <a:custGeom>
            <a:avLst/>
            <a:gdLst>
              <a:gd name="T0" fmla="*/ 0 w 7"/>
              <a:gd name="T1" fmla="*/ 74 h 74"/>
              <a:gd name="T2" fmla="*/ 7 w 7"/>
              <a:gd name="T3" fmla="*/ 71 h 74"/>
              <a:gd name="T4" fmla="*/ 7 w 7"/>
              <a:gd name="T5" fmla="*/ 0 h 74"/>
              <a:gd name="T6" fmla="*/ 0 w 7"/>
              <a:gd name="T7" fmla="*/ 4 h 74"/>
              <a:gd name="T8" fmla="*/ 0 w 7"/>
              <a:gd name="T9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74">
                <a:moveTo>
                  <a:pt x="0" y="74"/>
                </a:moveTo>
                <a:lnTo>
                  <a:pt x="7" y="71"/>
                </a:lnTo>
                <a:lnTo>
                  <a:pt x="7" y="0"/>
                </a:lnTo>
                <a:lnTo>
                  <a:pt x="0" y="4"/>
                </a:lnTo>
                <a:lnTo>
                  <a:pt x="0" y="74"/>
                </a:lnTo>
                <a:close/>
              </a:path>
            </a:pathLst>
          </a:custGeom>
          <a:solidFill>
            <a:srgbClr val="7070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6" name="Freeform 542"/>
          <p:cNvSpPr>
            <a:spLocks/>
          </p:cNvSpPr>
          <p:nvPr/>
        </p:nvSpPr>
        <p:spPr bwMode="auto">
          <a:xfrm>
            <a:off x="4884160" y="2633243"/>
            <a:ext cx="236538" cy="114300"/>
          </a:xfrm>
          <a:custGeom>
            <a:avLst/>
            <a:gdLst>
              <a:gd name="T0" fmla="*/ 0 w 149"/>
              <a:gd name="T1" fmla="*/ 36 h 72"/>
              <a:gd name="T2" fmla="*/ 77 w 149"/>
              <a:gd name="T3" fmla="*/ 72 h 72"/>
              <a:gd name="T4" fmla="*/ 149 w 149"/>
              <a:gd name="T5" fmla="*/ 38 h 72"/>
              <a:gd name="T6" fmla="*/ 72 w 149"/>
              <a:gd name="T7" fmla="*/ 0 h 72"/>
              <a:gd name="T8" fmla="*/ 0 w 149"/>
              <a:gd name="T9" fmla="*/ 36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" h="72">
                <a:moveTo>
                  <a:pt x="0" y="36"/>
                </a:moveTo>
                <a:lnTo>
                  <a:pt x="77" y="72"/>
                </a:lnTo>
                <a:lnTo>
                  <a:pt x="149" y="38"/>
                </a:lnTo>
                <a:lnTo>
                  <a:pt x="72" y="0"/>
                </a:lnTo>
                <a:lnTo>
                  <a:pt x="0" y="36"/>
                </a:lnTo>
                <a:close/>
              </a:path>
            </a:pathLst>
          </a:custGeom>
          <a:solidFill>
            <a:srgbClr val="B8B8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7" name="Freeform 543"/>
          <p:cNvSpPr>
            <a:spLocks/>
          </p:cNvSpPr>
          <p:nvPr/>
        </p:nvSpPr>
        <p:spPr bwMode="auto">
          <a:xfrm>
            <a:off x="4884160" y="2690393"/>
            <a:ext cx="122238" cy="68263"/>
          </a:xfrm>
          <a:custGeom>
            <a:avLst/>
            <a:gdLst>
              <a:gd name="T0" fmla="*/ 77 w 77"/>
              <a:gd name="T1" fmla="*/ 43 h 43"/>
              <a:gd name="T2" fmla="*/ 77 w 77"/>
              <a:gd name="T3" fmla="*/ 36 h 43"/>
              <a:gd name="T4" fmla="*/ 0 w 77"/>
              <a:gd name="T5" fmla="*/ 0 h 43"/>
              <a:gd name="T6" fmla="*/ 0 w 77"/>
              <a:gd name="T7" fmla="*/ 7 h 43"/>
              <a:gd name="T8" fmla="*/ 77 w 77"/>
              <a:gd name="T9" fmla="*/ 43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7" h="43">
                <a:moveTo>
                  <a:pt x="77" y="43"/>
                </a:moveTo>
                <a:lnTo>
                  <a:pt x="77" y="36"/>
                </a:lnTo>
                <a:lnTo>
                  <a:pt x="0" y="0"/>
                </a:lnTo>
                <a:lnTo>
                  <a:pt x="0" y="7"/>
                </a:lnTo>
                <a:lnTo>
                  <a:pt x="77" y="43"/>
                </a:lnTo>
                <a:close/>
              </a:path>
            </a:pathLst>
          </a:custGeom>
          <a:solidFill>
            <a:srgbClr val="8080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8" name="Freeform 544"/>
          <p:cNvSpPr>
            <a:spLocks/>
          </p:cNvSpPr>
          <p:nvPr/>
        </p:nvSpPr>
        <p:spPr bwMode="auto">
          <a:xfrm>
            <a:off x="5006398" y="2688805"/>
            <a:ext cx="125413" cy="69850"/>
          </a:xfrm>
          <a:custGeom>
            <a:avLst/>
            <a:gdLst>
              <a:gd name="T0" fmla="*/ 0 w 79"/>
              <a:gd name="T1" fmla="*/ 44 h 44"/>
              <a:gd name="T2" fmla="*/ 79 w 79"/>
              <a:gd name="T3" fmla="*/ 6 h 44"/>
              <a:gd name="T4" fmla="*/ 79 w 79"/>
              <a:gd name="T5" fmla="*/ 0 h 44"/>
              <a:gd name="T6" fmla="*/ 0 w 79"/>
              <a:gd name="T7" fmla="*/ 37 h 44"/>
              <a:gd name="T8" fmla="*/ 0 w 79"/>
              <a:gd name="T9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9" h="44">
                <a:moveTo>
                  <a:pt x="0" y="44"/>
                </a:moveTo>
                <a:lnTo>
                  <a:pt x="79" y="6"/>
                </a:lnTo>
                <a:lnTo>
                  <a:pt x="79" y="0"/>
                </a:lnTo>
                <a:lnTo>
                  <a:pt x="0" y="37"/>
                </a:lnTo>
                <a:lnTo>
                  <a:pt x="0" y="44"/>
                </a:lnTo>
                <a:close/>
              </a:path>
            </a:pathLst>
          </a:custGeom>
          <a:solidFill>
            <a:srgbClr val="7070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9" name="Freeform 545"/>
          <p:cNvSpPr>
            <a:spLocks/>
          </p:cNvSpPr>
          <p:nvPr/>
        </p:nvSpPr>
        <p:spPr bwMode="auto">
          <a:xfrm>
            <a:off x="4788910" y="2153818"/>
            <a:ext cx="501650" cy="576263"/>
          </a:xfrm>
          <a:custGeom>
            <a:avLst/>
            <a:gdLst>
              <a:gd name="T0" fmla="*/ 0 w 316"/>
              <a:gd name="T1" fmla="*/ 207 h 363"/>
              <a:gd name="T2" fmla="*/ 316 w 316"/>
              <a:gd name="T3" fmla="*/ 363 h 363"/>
              <a:gd name="T4" fmla="*/ 316 w 316"/>
              <a:gd name="T5" fmla="*/ 153 h 363"/>
              <a:gd name="T6" fmla="*/ 0 w 316"/>
              <a:gd name="T7" fmla="*/ 0 h 363"/>
              <a:gd name="T8" fmla="*/ 0 w 316"/>
              <a:gd name="T9" fmla="*/ 207 h 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6" h="363">
                <a:moveTo>
                  <a:pt x="0" y="207"/>
                </a:moveTo>
                <a:lnTo>
                  <a:pt x="316" y="363"/>
                </a:lnTo>
                <a:lnTo>
                  <a:pt x="316" y="153"/>
                </a:lnTo>
                <a:lnTo>
                  <a:pt x="0" y="0"/>
                </a:lnTo>
                <a:lnTo>
                  <a:pt x="0" y="207"/>
                </a:lnTo>
                <a:close/>
              </a:path>
            </a:pathLst>
          </a:custGeom>
          <a:solidFill>
            <a:srgbClr val="8F8F8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0" name="Freeform 546"/>
          <p:cNvSpPr>
            <a:spLocks/>
          </p:cNvSpPr>
          <p:nvPr/>
        </p:nvSpPr>
        <p:spPr bwMode="auto">
          <a:xfrm>
            <a:off x="4788910" y="2439568"/>
            <a:ext cx="501650" cy="290513"/>
          </a:xfrm>
          <a:custGeom>
            <a:avLst/>
            <a:gdLst>
              <a:gd name="T0" fmla="*/ 0 w 316"/>
              <a:gd name="T1" fmla="*/ 27 h 183"/>
              <a:gd name="T2" fmla="*/ 316 w 316"/>
              <a:gd name="T3" fmla="*/ 183 h 183"/>
              <a:gd name="T4" fmla="*/ 316 w 316"/>
              <a:gd name="T5" fmla="*/ 153 h 183"/>
              <a:gd name="T6" fmla="*/ 0 w 316"/>
              <a:gd name="T7" fmla="*/ 0 h 183"/>
              <a:gd name="T8" fmla="*/ 0 w 316"/>
              <a:gd name="T9" fmla="*/ 27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6" h="183">
                <a:moveTo>
                  <a:pt x="0" y="27"/>
                </a:moveTo>
                <a:lnTo>
                  <a:pt x="316" y="183"/>
                </a:lnTo>
                <a:lnTo>
                  <a:pt x="316" y="153"/>
                </a:lnTo>
                <a:lnTo>
                  <a:pt x="0" y="0"/>
                </a:lnTo>
                <a:lnTo>
                  <a:pt x="0" y="27"/>
                </a:lnTo>
                <a:close/>
              </a:path>
            </a:pathLst>
          </a:custGeom>
          <a:solidFill>
            <a:srgbClr val="BFBF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1" name="Freeform 547"/>
          <p:cNvSpPr>
            <a:spLocks/>
          </p:cNvSpPr>
          <p:nvPr/>
        </p:nvSpPr>
        <p:spPr bwMode="auto">
          <a:xfrm>
            <a:off x="4812723" y="2187155"/>
            <a:ext cx="457200" cy="485775"/>
          </a:xfrm>
          <a:custGeom>
            <a:avLst/>
            <a:gdLst>
              <a:gd name="T0" fmla="*/ 0 w 288"/>
              <a:gd name="T1" fmla="*/ 165 h 306"/>
              <a:gd name="T2" fmla="*/ 288 w 288"/>
              <a:gd name="T3" fmla="*/ 306 h 306"/>
              <a:gd name="T4" fmla="*/ 288 w 288"/>
              <a:gd name="T5" fmla="*/ 139 h 306"/>
              <a:gd name="T6" fmla="*/ 0 w 288"/>
              <a:gd name="T7" fmla="*/ 0 h 306"/>
              <a:gd name="T8" fmla="*/ 0 w 288"/>
              <a:gd name="T9" fmla="*/ 165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8" h="306">
                <a:moveTo>
                  <a:pt x="0" y="165"/>
                </a:moveTo>
                <a:lnTo>
                  <a:pt x="288" y="306"/>
                </a:lnTo>
                <a:lnTo>
                  <a:pt x="288" y="139"/>
                </a:lnTo>
                <a:lnTo>
                  <a:pt x="0" y="0"/>
                </a:lnTo>
                <a:lnTo>
                  <a:pt x="0" y="16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2" name="Freeform 548"/>
          <p:cNvSpPr>
            <a:spLocks/>
          </p:cNvSpPr>
          <p:nvPr/>
        </p:nvSpPr>
        <p:spPr bwMode="auto">
          <a:xfrm>
            <a:off x="5079423" y="2363368"/>
            <a:ext cx="161925" cy="88900"/>
          </a:xfrm>
          <a:custGeom>
            <a:avLst/>
            <a:gdLst>
              <a:gd name="T0" fmla="*/ 0 w 102"/>
              <a:gd name="T1" fmla="*/ 7 h 56"/>
              <a:gd name="T2" fmla="*/ 102 w 102"/>
              <a:gd name="T3" fmla="*/ 56 h 56"/>
              <a:gd name="T4" fmla="*/ 102 w 102"/>
              <a:gd name="T5" fmla="*/ 51 h 56"/>
              <a:gd name="T6" fmla="*/ 0 w 102"/>
              <a:gd name="T7" fmla="*/ 0 h 56"/>
              <a:gd name="T8" fmla="*/ 0 w 102"/>
              <a:gd name="T9" fmla="*/ 7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2" h="56">
                <a:moveTo>
                  <a:pt x="0" y="7"/>
                </a:moveTo>
                <a:lnTo>
                  <a:pt x="102" y="56"/>
                </a:lnTo>
                <a:lnTo>
                  <a:pt x="102" y="51"/>
                </a:lnTo>
                <a:lnTo>
                  <a:pt x="0" y="0"/>
                </a:lnTo>
                <a:lnTo>
                  <a:pt x="0" y="7"/>
                </a:lnTo>
                <a:close/>
              </a:path>
            </a:pathLst>
          </a:custGeom>
          <a:solidFill>
            <a:srgbClr val="DBDB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3" name="Freeform 549"/>
          <p:cNvSpPr>
            <a:spLocks/>
          </p:cNvSpPr>
          <p:nvPr/>
        </p:nvSpPr>
        <p:spPr bwMode="auto">
          <a:xfrm>
            <a:off x="5079423" y="2387180"/>
            <a:ext cx="161925" cy="88900"/>
          </a:xfrm>
          <a:custGeom>
            <a:avLst/>
            <a:gdLst>
              <a:gd name="T0" fmla="*/ 0 w 102"/>
              <a:gd name="T1" fmla="*/ 5 h 56"/>
              <a:gd name="T2" fmla="*/ 102 w 102"/>
              <a:gd name="T3" fmla="*/ 56 h 56"/>
              <a:gd name="T4" fmla="*/ 102 w 102"/>
              <a:gd name="T5" fmla="*/ 49 h 56"/>
              <a:gd name="T6" fmla="*/ 0 w 102"/>
              <a:gd name="T7" fmla="*/ 0 h 56"/>
              <a:gd name="T8" fmla="*/ 0 w 102"/>
              <a:gd name="T9" fmla="*/ 5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2" h="56">
                <a:moveTo>
                  <a:pt x="0" y="5"/>
                </a:moveTo>
                <a:lnTo>
                  <a:pt x="102" y="56"/>
                </a:lnTo>
                <a:lnTo>
                  <a:pt x="102" y="49"/>
                </a:lnTo>
                <a:lnTo>
                  <a:pt x="0" y="0"/>
                </a:lnTo>
                <a:lnTo>
                  <a:pt x="0" y="5"/>
                </a:lnTo>
                <a:close/>
              </a:path>
            </a:pathLst>
          </a:custGeom>
          <a:solidFill>
            <a:srgbClr val="DBDB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4" name="Freeform 550"/>
          <p:cNvSpPr>
            <a:spLocks/>
          </p:cNvSpPr>
          <p:nvPr/>
        </p:nvSpPr>
        <p:spPr bwMode="auto">
          <a:xfrm>
            <a:off x="5079423" y="2407818"/>
            <a:ext cx="161925" cy="88900"/>
          </a:xfrm>
          <a:custGeom>
            <a:avLst/>
            <a:gdLst>
              <a:gd name="T0" fmla="*/ 0 w 102"/>
              <a:gd name="T1" fmla="*/ 7 h 56"/>
              <a:gd name="T2" fmla="*/ 102 w 102"/>
              <a:gd name="T3" fmla="*/ 56 h 56"/>
              <a:gd name="T4" fmla="*/ 102 w 102"/>
              <a:gd name="T5" fmla="*/ 51 h 56"/>
              <a:gd name="T6" fmla="*/ 0 w 102"/>
              <a:gd name="T7" fmla="*/ 0 h 56"/>
              <a:gd name="T8" fmla="*/ 0 w 102"/>
              <a:gd name="T9" fmla="*/ 7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2" h="56">
                <a:moveTo>
                  <a:pt x="0" y="7"/>
                </a:moveTo>
                <a:lnTo>
                  <a:pt x="102" y="56"/>
                </a:lnTo>
                <a:lnTo>
                  <a:pt x="102" y="51"/>
                </a:lnTo>
                <a:lnTo>
                  <a:pt x="0" y="0"/>
                </a:lnTo>
                <a:lnTo>
                  <a:pt x="0" y="7"/>
                </a:lnTo>
                <a:close/>
              </a:path>
            </a:pathLst>
          </a:custGeom>
          <a:solidFill>
            <a:srgbClr val="DBDB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5" name="Freeform 551"/>
          <p:cNvSpPr>
            <a:spLocks/>
          </p:cNvSpPr>
          <p:nvPr/>
        </p:nvSpPr>
        <p:spPr bwMode="auto">
          <a:xfrm>
            <a:off x="5079423" y="2431630"/>
            <a:ext cx="161925" cy="87313"/>
          </a:xfrm>
          <a:custGeom>
            <a:avLst/>
            <a:gdLst>
              <a:gd name="T0" fmla="*/ 0 w 102"/>
              <a:gd name="T1" fmla="*/ 5 h 55"/>
              <a:gd name="T2" fmla="*/ 102 w 102"/>
              <a:gd name="T3" fmla="*/ 55 h 55"/>
              <a:gd name="T4" fmla="*/ 102 w 102"/>
              <a:gd name="T5" fmla="*/ 49 h 55"/>
              <a:gd name="T6" fmla="*/ 0 w 102"/>
              <a:gd name="T7" fmla="*/ 0 h 55"/>
              <a:gd name="T8" fmla="*/ 0 w 102"/>
              <a:gd name="T9" fmla="*/ 5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2" h="55">
                <a:moveTo>
                  <a:pt x="0" y="5"/>
                </a:moveTo>
                <a:lnTo>
                  <a:pt x="102" y="55"/>
                </a:lnTo>
                <a:lnTo>
                  <a:pt x="102" y="49"/>
                </a:lnTo>
                <a:lnTo>
                  <a:pt x="0" y="0"/>
                </a:lnTo>
                <a:lnTo>
                  <a:pt x="0" y="5"/>
                </a:lnTo>
                <a:close/>
              </a:path>
            </a:pathLst>
          </a:custGeom>
          <a:solidFill>
            <a:srgbClr val="DBDB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6" name="Freeform 552"/>
          <p:cNvSpPr>
            <a:spLocks/>
          </p:cNvSpPr>
          <p:nvPr/>
        </p:nvSpPr>
        <p:spPr bwMode="auto">
          <a:xfrm>
            <a:off x="5079423" y="2453855"/>
            <a:ext cx="161925" cy="85725"/>
          </a:xfrm>
          <a:custGeom>
            <a:avLst/>
            <a:gdLst>
              <a:gd name="T0" fmla="*/ 0 w 102"/>
              <a:gd name="T1" fmla="*/ 5 h 54"/>
              <a:gd name="T2" fmla="*/ 102 w 102"/>
              <a:gd name="T3" fmla="*/ 54 h 54"/>
              <a:gd name="T4" fmla="*/ 102 w 102"/>
              <a:gd name="T5" fmla="*/ 50 h 54"/>
              <a:gd name="T6" fmla="*/ 0 w 102"/>
              <a:gd name="T7" fmla="*/ 0 h 54"/>
              <a:gd name="T8" fmla="*/ 0 w 102"/>
              <a:gd name="T9" fmla="*/ 5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2" h="54">
                <a:moveTo>
                  <a:pt x="0" y="5"/>
                </a:moveTo>
                <a:lnTo>
                  <a:pt x="102" y="54"/>
                </a:lnTo>
                <a:lnTo>
                  <a:pt x="102" y="50"/>
                </a:lnTo>
                <a:lnTo>
                  <a:pt x="0" y="0"/>
                </a:lnTo>
                <a:lnTo>
                  <a:pt x="0" y="5"/>
                </a:lnTo>
                <a:close/>
              </a:path>
            </a:pathLst>
          </a:custGeom>
          <a:solidFill>
            <a:srgbClr val="DBDB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7" name="Freeform 553"/>
          <p:cNvSpPr>
            <a:spLocks/>
          </p:cNvSpPr>
          <p:nvPr/>
        </p:nvSpPr>
        <p:spPr bwMode="auto">
          <a:xfrm>
            <a:off x="5079423" y="2476080"/>
            <a:ext cx="161925" cy="87313"/>
          </a:xfrm>
          <a:custGeom>
            <a:avLst/>
            <a:gdLst>
              <a:gd name="T0" fmla="*/ 0 w 102"/>
              <a:gd name="T1" fmla="*/ 4 h 55"/>
              <a:gd name="T2" fmla="*/ 102 w 102"/>
              <a:gd name="T3" fmla="*/ 55 h 55"/>
              <a:gd name="T4" fmla="*/ 102 w 102"/>
              <a:gd name="T5" fmla="*/ 49 h 55"/>
              <a:gd name="T6" fmla="*/ 0 w 102"/>
              <a:gd name="T7" fmla="*/ 0 h 55"/>
              <a:gd name="T8" fmla="*/ 0 w 102"/>
              <a:gd name="T9" fmla="*/ 4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2" h="55">
                <a:moveTo>
                  <a:pt x="0" y="4"/>
                </a:moveTo>
                <a:lnTo>
                  <a:pt x="102" y="55"/>
                </a:lnTo>
                <a:lnTo>
                  <a:pt x="102" y="49"/>
                </a:lnTo>
                <a:lnTo>
                  <a:pt x="0" y="0"/>
                </a:lnTo>
                <a:lnTo>
                  <a:pt x="0" y="4"/>
                </a:lnTo>
                <a:close/>
              </a:path>
            </a:pathLst>
          </a:custGeom>
          <a:solidFill>
            <a:srgbClr val="DBDB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8" name="Freeform 554"/>
          <p:cNvSpPr>
            <a:spLocks/>
          </p:cNvSpPr>
          <p:nvPr/>
        </p:nvSpPr>
        <p:spPr bwMode="auto">
          <a:xfrm>
            <a:off x="5079423" y="2498305"/>
            <a:ext cx="161925" cy="85725"/>
          </a:xfrm>
          <a:custGeom>
            <a:avLst/>
            <a:gdLst>
              <a:gd name="T0" fmla="*/ 0 w 102"/>
              <a:gd name="T1" fmla="*/ 5 h 54"/>
              <a:gd name="T2" fmla="*/ 102 w 102"/>
              <a:gd name="T3" fmla="*/ 54 h 54"/>
              <a:gd name="T4" fmla="*/ 102 w 102"/>
              <a:gd name="T5" fmla="*/ 49 h 54"/>
              <a:gd name="T6" fmla="*/ 0 w 102"/>
              <a:gd name="T7" fmla="*/ 0 h 54"/>
              <a:gd name="T8" fmla="*/ 0 w 102"/>
              <a:gd name="T9" fmla="*/ 5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2" h="54">
                <a:moveTo>
                  <a:pt x="0" y="5"/>
                </a:moveTo>
                <a:lnTo>
                  <a:pt x="102" y="54"/>
                </a:lnTo>
                <a:lnTo>
                  <a:pt x="102" y="49"/>
                </a:lnTo>
                <a:lnTo>
                  <a:pt x="0" y="0"/>
                </a:lnTo>
                <a:lnTo>
                  <a:pt x="0" y="5"/>
                </a:lnTo>
                <a:close/>
              </a:path>
            </a:pathLst>
          </a:custGeom>
          <a:solidFill>
            <a:srgbClr val="DBDB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9" name="Freeform 555"/>
          <p:cNvSpPr>
            <a:spLocks/>
          </p:cNvSpPr>
          <p:nvPr/>
        </p:nvSpPr>
        <p:spPr bwMode="auto">
          <a:xfrm>
            <a:off x="4858760" y="2247480"/>
            <a:ext cx="53975" cy="185738"/>
          </a:xfrm>
          <a:custGeom>
            <a:avLst/>
            <a:gdLst>
              <a:gd name="T0" fmla="*/ 34 w 34"/>
              <a:gd name="T1" fmla="*/ 117 h 117"/>
              <a:gd name="T2" fmla="*/ 0 w 34"/>
              <a:gd name="T3" fmla="*/ 99 h 117"/>
              <a:gd name="T4" fmla="*/ 0 w 34"/>
              <a:gd name="T5" fmla="*/ 0 h 117"/>
              <a:gd name="T6" fmla="*/ 34 w 34"/>
              <a:gd name="T7" fmla="*/ 16 h 117"/>
              <a:gd name="T8" fmla="*/ 34 w 34"/>
              <a:gd name="T9" fmla="*/ 117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" h="117">
                <a:moveTo>
                  <a:pt x="34" y="117"/>
                </a:moveTo>
                <a:lnTo>
                  <a:pt x="0" y="99"/>
                </a:lnTo>
                <a:lnTo>
                  <a:pt x="0" y="0"/>
                </a:lnTo>
                <a:lnTo>
                  <a:pt x="34" y="16"/>
                </a:lnTo>
                <a:lnTo>
                  <a:pt x="34" y="117"/>
                </a:lnTo>
                <a:close/>
              </a:path>
            </a:pathLst>
          </a:custGeom>
          <a:solidFill>
            <a:srgbClr val="DB63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0" name="Freeform 556"/>
          <p:cNvSpPr>
            <a:spLocks/>
          </p:cNvSpPr>
          <p:nvPr/>
        </p:nvSpPr>
        <p:spPr bwMode="auto">
          <a:xfrm>
            <a:off x="4920673" y="2363368"/>
            <a:ext cx="49213" cy="98425"/>
          </a:xfrm>
          <a:custGeom>
            <a:avLst/>
            <a:gdLst>
              <a:gd name="T0" fmla="*/ 31 w 31"/>
              <a:gd name="T1" fmla="*/ 62 h 62"/>
              <a:gd name="T2" fmla="*/ 0 w 31"/>
              <a:gd name="T3" fmla="*/ 48 h 62"/>
              <a:gd name="T4" fmla="*/ 0 w 31"/>
              <a:gd name="T5" fmla="*/ 0 h 62"/>
              <a:gd name="T6" fmla="*/ 31 w 31"/>
              <a:gd name="T7" fmla="*/ 15 h 62"/>
              <a:gd name="T8" fmla="*/ 31 w 31"/>
              <a:gd name="T9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" h="62">
                <a:moveTo>
                  <a:pt x="31" y="62"/>
                </a:moveTo>
                <a:lnTo>
                  <a:pt x="0" y="48"/>
                </a:lnTo>
                <a:lnTo>
                  <a:pt x="0" y="0"/>
                </a:lnTo>
                <a:lnTo>
                  <a:pt x="31" y="15"/>
                </a:lnTo>
                <a:lnTo>
                  <a:pt x="31" y="62"/>
                </a:lnTo>
                <a:close/>
              </a:path>
            </a:pathLst>
          </a:custGeom>
          <a:solidFill>
            <a:srgbClr val="74CB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1" name="Freeform 557"/>
          <p:cNvSpPr>
            <a:spLocks/>
          </p:cNvSpPr>
          <p:nvPr/>
        </p:nvSpPr>
        <p:spPr bwMode="auto">
          <a:xfrm>
            <a:off x="4980998" y="2353843"/>
            <a:ext cx="49213" cy="136525"/>
          </a:xfrm>
          <a:custGeom>
            <a:avLst/>
            <a:gdLst>
              <a:gd name="T0" fmla="*/ 31 w 31"/>
              <a:gd name="T1" fmla="*/ 86 h 86"/>
              <a:gd name="T2" fmla="*/ 0 w 31"/>
              <a:gd name="T3" fmla="*/ 72 h 86"/>
              <a:gd name="T4" fmla="*/ 0 w 31"/>
              <a:gd name="T5" fmla="*/ 0 h 86"/>
              <a:gd name="T6" fmla="*/ 31 w 31"/>
              <a:gd name="T7" fmla="*/ 16 h 86"/>
              <a:gd name="T8" fmla="*/ 31 w 31"/>
              <a:gd name="T9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" h="86">
                <a:moveTo>
                  <a:pt x="31" y="86"/>
                </a:moveTo>
                <a:lnTo>
                  <a:pt x="0" y="72"/>
                </a:lnTo>
                <a:lnTo>
                  <a:pt x="0" y="0"/>
                </a:lnTo>
                <a:lnTo>
                  <a:pt x="31" y="16"/>
                </a:lnTo>
                <a:lnTo>
                  <a:pt x="31" y="86"/>
                </a:lnTo>
                <a:close/>
              </a:path>
            </a:pathLst>
          </a:custGeom>
          <a:solidFill>
            <a:srgbClr val="7272D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2" name="Freeform 558"/>
          <p:cNvSpPr>
            <a:spLocks/>
          </p:cNvSpPr>
          <p:nvPr/>
        </p:nvSpPr>
        <p:spPr bwMode="auto">
          <a:xfrm>
            <a:off x="4788910" y="2147468"/>
            <a:ext cx="511175" cy="249238"/>
          </a:xfrm>
          <a:custGeom>
            <a:avLst/>
            <a:gdLst>
              <a:gd name="T0" fmla="*/ 322 w 322"/>
              <a:gd name="T1" fmla="*/ 154 h 157"/>
              <a:gd name="T2" fmla="*/ 316 w 322"/>
              <a:gd name="T3" fmla="*/ 157 h 157"/>
              <a:gd name="T4" fmla="*/ 316 w 322"/>
              <a:gd name="T5" fmla="*/ 157 h 157"/>
              <a:gd name="T6" fmla="*/ 0 w 322"/>
              <a:gd name="T7" fmla="*/ 4 h 157"/>
              <a:gd name="T8" fmla="*/ 0 w 322"/>
              <a:gd name="T9" fmla="*/ 4 h 157"/>
              <a:gd name="T10" fmla="*/ 6 w 322"/>
              <a:gd name="T11" fmla="*/ 0 h 157"/>
              <a:gd name="T12" fmla="*/ 322 w 322"/>
              <a:gd name="T13" fmla="*/ 154 h 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2" h="157">
                <a:moveTo>
                  <a:pt x="322" y="154"/>
                </a:moveTo>
                <a:lnTo>
                  <a:pt x="316" y="157"/>
                </a:lnTo>
                <a:lnTo>
                  <a:pt x="316" y="157"/>
                </a:lnTo>
                <a:lnTo>
                  <a:pt x="0" y="4"/>
                </a:lnTo>
                <a:lnTo>
                  <a:pt x="0" y="4"/>
                </a:lnTo>
                <a:lnTo>
                  <a:pt x="6" y="0"/>
                </a:lnTo>
                <a:lnTo>
                  <a:pt x="322" y="154"/>
                </a:lnTo>
                <a:close/>
              </a:path>
            </a:pathLst>
          </a:custGeom>
          <a:solidFill>
            <a:srgbClr val="D4D4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3" name="Freeform 559"/>
          <p:cNvSpPr>
            <a:spLocks/>
          </p:cNvSpPr>
          <p:nvPr/>
        </p:nvSpPr>
        <p:spPr bwMode="auto">
          <a:xfrm>
            <a:off x="5290560" y="2391943"/>
            <a:ext cx="9525" cy="338138"/>
          </a:xfrm>
          <a:custGeom>
            <a:avLst/>
            <a:gdLst>
              <a:gd name="T0" fmla="*/ 6 w 6"/>
              <a:gd name="T1" fmla="*/ 208 h 213"/>
              <a:gd name="T2" fmla="*/ 0 w 6"/>
              <a:gd name="T3" fmla="*/ 211 h 213"/>
              <a:gd name="T4" fmla="*/ 0 w 6"/>
              <a:gd name="T5" fmla="*/ 213 h 213"/>
              <a:gd name="T6" fmla="*/ 0 w 6"/>
              <a:gd name="T7" fmla="*/ 5 h 213"/>
              <a:gd name="T8" fmla="*/ 0 w 6"/>
              <a:gd name="T9" fmla="*/ 3 h 213"/>
              <a:gd name="T10" fmla="*/ 6 w 6"/>
              <a:gd name="T11" fmla="*/ 0 h 213"/>
              <a:gd name="T12" fmla="*/ 6 w 6"/>
              <a:gd name="T13" fmla="*/ 208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" h="213">
                <a:moveTo>
                  <a:pt x="6" y="208"/>
                </a:moveTo>
                <a:lnTo>
                  <a:pt x="0" y="211"/>
                </a:lnTo>
                <a:lnTo>
                  <a:pt x="0" y="213"/>
                </a:lnTo>
                <a:lnTo>
                  <a:pt x="0" y="5"/>
                </a:lnTo>
                <a:lnTo>
                  <a:pt x="0" y="3"/>
                </a:lnTo>
                <a:lnTo>
                  <a:pt x="6" y="0"/>
                </a:lnTo>
                <a:lnTo>
                  <a:pt x="6" y="208"/>
                </a:lnTo>
                <a:close/>
              </a:path>
            </a:pathLst>
          </a:custGeom>
          <a:solidFill>
            <a:srgbClr val="70707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4" name="Freeform 560"/>
          <p:cNvSpPr>
            <a:spLocks/>
          </p:cNvSpPr>
          <p:nvPr/>
        </p:nvSpPr>
        <p:spPr bwMode="auto">
          <a:xfrm>
            <a:off x="4988935" y="2790405"/>
            <a:ext cx="168275" cy="165100"/>
          </a:xfrm>
          <a:custGeom>
            <a:avLst/>
            <a:gdLst>
              <a:gd name="T0" fmla="*/ 106 w 106"/>
              <a:gd name="T1" fmla="*/ 49 h 104"/>
              <a:gd name="T2" fmla="*/ 106 w 106"/>
              <a:gd name="T3" fmla="*/ 54 h 104"/>
              <a:gd name="T4" fmla="*/ 0 w 106"/>
              <a:gd name="T5" fmla="*/ 104 h 104"/>
              <a:gd name="T6" fmla="*/ 0 w 106"/>
              <a:gd name="T7" fmla="*/ 104 h 104"/>
              <a:gd name="T8" fmla="*/ 2 w 106"/>
              <a:gd name="T9" fmla="*/ 0 h 104"/>
              <a:gd name="T10" fmla="*/ 106 w 106"/>
              <a:gd name="T11" fmla="*/ 49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6" h="104">
                <a:moveTo>
                  <a:pt x="106" y="49"/>
                </a:moveTo>
                <a:lnTo>
                  <a:pt x="106" y="54"/>
                </a:lnTo>
                <a:lnTo>
                  <a:pt x="0" y="104"/>
                </a:lnTo>
                <a:lnTo>
                  <a:pt x="0" y="104"/>
                </a:lnTo>
                <a:lnTo>
                  <a:pt x="2" y="0"/>
                </a:lnTo>
                <a:lnTo>
                  <a:pt x="106" y="49"/>
                </a:lnTo>
                <a:close/>
              </a:path>
            </a:pathLst>
          </a:custGeom>
          <a:solidFill>
            <a:srgbClr val="7D7D7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5" name="Freeform 561"/>
          <p:cNvSpPr>
            <a:spLocks/>
          </p:cNvSpPr>
          <p:nvPr/>
        </p:nvSpPr>
        <p:spPr bwMode="auto">
          <a:xfrm>
            <a:off x="4592060" y="2677693"/>
            <a:ext cx="400050" cy="277813"/>
          </a:xfrm>
          <a:custGeom>
            <a:avLst/>
            <a:gdLst>
              <a:gd name="T0" fmla="*/ 0 w 252"/>
              <a:gd name="T1" fmla="*/ 48 h 175"/>
              <a:gd name="T2" fmla="*/ 106 w 252"/>
              <a:gd name="T3" fmla="*/ 0 h 175"/>
              <a:gd name="T4" fmla="*/ 252 w 252"/>
              <a:gd name="T5" fmla="*/ 71 h 175"/>
              <a:gd name="T6" fmla="*/ 250 w 252"/>
              <a:gd name="T7" fmla="*/ 175 h 175"/>
              <a:gd name="T8" fmla="*/ 0 w 252"/>
              <a:gd name="T9" fmla="*/ 51 h 175"/>
              <a:gd name="T10" fmla="*/ 0 w 252"/>
              <a:gd name="T11" fmla="*/ 48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52" h="175">
                <a:moveTo>
                  <a:pt x="0" y="48"/>
                </a:moveTo>
                <a:lnTo>
                  <a:pt x="106" y="0"/>
                </a:lnTo>
                <a:lnTo>
                  <a:pt x="252" y="71"/>
                </a:lnTo>
                <a:lnTo>
                  <a:pt x="250" y="175"/>
                </a:lnTo>
                <a:lnTo>
                  <a:pt x="0" y="51"/>
                </a:lnTo>
                <a:lnTo>
                  <a:pt x="0" y="48"/>
                </a:lnTo>
                <a:close/>
              </a:path>
            </a:pathLst>
          </a:custGeom>
          <a:solidFill>
            <a:srgbClr val="9E9E9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6" name="Freeform 562"/>
          <p:cNvSpPr>
            <a:spLocks/>
          </p:cNvSpPr>
          <p:nvPr/>
        </p:nvSpPr>
        <p:spPr bwMode="auto">
          <a:xfrm>
            <a:off x="4592060" y="2672930"/>
            <a:ext cx="565150" cy="274638"/>
          </a:xfrm>
          <a:custGeom>
            <a:avLst/>
            <a:gdLst>
              <a:gd name="T0" fmla="*/ 0 w 356"/>
              <a:gd name="T1" fmla="*/ 51 h 173"/>
              <a:gd name="T2" fmla="*/ 250 w 356"/>
              <a:gd name="T3" fmla="*/ 173 h 173"/>
              <a:gd name="T4" fmla="*/ 356 w 356"/>
              <a:gd name="T5" fmla="*/ 123 h 173"/>
              <a:gd name="T6" fmla="*/ 106 w 356"/>
              <a:gd name="T7" fmla="*/ 0 h 173"/>
              <a:gd name="T8" fmla="*/ 0 w 356"/>
              <a:gd name="T9" fmla="*/ 51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56" h="173">
                <a:moveTo>
                  <a:pt x="0" y="51"/>
                </a:moveTo>
                <a:lnTo>
                  <a:pt x="250" y="173"/>
                </a:lnTo>
                <a:lnTo>
                  <a:pt x="356" y="123"/>
                </a:lnTo>
                <a:lnTo>
                  <a:pt x="106" y="0"/>
                </a:lnTo>
                <a:lnTo>
                  <a:pt x="0" y="51"/>
                </a:lnTo>
                <a:close/>
              </a:path>
            </a:pathLst>
          </a:custGeom>
          <a:solidFill>
            <a:srgbClr val="D4D4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7" name="Freeform 563"/>
          <p:cNvSpPr>
            <a:spLocks/>
          </p:cNvSpPr>
          <p:nvPr/>
        </p:nvSpPr>
        <p:spPr bwMode="auto">
          <a:xfrm>
            <a:off x="5063548" y="2847555"/>
            <a:ext cx="41275" cy="20638"/>
          </a:xfrm>
          <a:custGeom>
            <a:avLst/>
            <a:gdLst>
              <a:gd name="T0" fmla="*/ 0 w 16"/>
              <a:gd name="T1" fmla="*/ 5 h 8"/>
              <a:gd name="T2" fmla="*/ 7 w 16"/>
              <a:gd name="T3" fmla="*/ 8 h 8"/>
              <a:gd name="T4" fmla="*/ 10 w 16"/>
              <a:gd name="T5" fmla="*/ 8 h 8"/>
              <a:gd name="T6" fmla="*/ 15 w 16"/>
              <a:gd name="T7" fmla="*/ 6 h 8"/>
              <a:gd name="T8" fmla="*/ 16 w 16"/>
              <a:gd name="T9" fmla="*/ 4 h 8"/>
              <a:gd name="T10" fmla="*/ 9 w 16"/>
              <a:gd name="T11" fmla="*/ 1 h 8"/>
              <a:gd name="T12" fmla="*/ 6 w 16"/>
              <a:gd name="T13" fmla="*/ 1 h 8"/>
              <a:gd name="T14" fmla="*/ 1 w 16"/>
              <a:gd name="T15" fmla="*/ 3 h 8"/>
              <a:gd name="T16" fmla="*/ 0 w 16"/>
              <a:gd name="T17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" h="8">
                <a:moveTo>
                  <a:pt x="0" y="5"/>
                </a:moveTo>
                <a:cubicBezTo>
                  <a:pt x="7" y="8"/>
                  <a:pt x="7" y="8"/>
                  <a:pt x="7" y="8"/>
                </a:cubicBezTo>
                <a:cubicBezTo>
                  <a:pt x="8" y="8"/>
                  <a:pt x="9" y="8"/>
                  <a:pt x="10" y="8"/>
                </a:cubicBezTo>
                <a:cubicBezTo>
                  <a:pt x="15" y="6"/>
                  <a:pt x="15" y="6"/>
                  <a:pt x="15" y="6"/>
                </a:cubicBezTo>
                <a:cubicBezTo>
                  <a:pt x="16" y="5"/>
                  <a:pt x="16" y="4"/>
                  <a:pt x="16" y="4"/>
                </a:cubicBezTo>
                <a:cubicBezTo>
                  <a:pt x="9" y="1"/>
                  <a:pt x="9" y="1"/>
                  <a:pt x="9" y="1"/>
                </a:cubicBezTo>
                <a:cubicBezTo>
                  <a:pt x="8" y="0"/>
                  <a:pt x="7" y="0"/>
                  <a:pt x="6" y="1"/>
                </a:cubicBezTo>
                <a:cubicBezTo>
                  <a:pt x="1" y="3"/>
                  <a:pt x="1" y="3"/>
                  <a:pt x="1" y="3"/>
                </a:cubicBezTo>
                <a:cubicBezTo>
                  <a:pt x="0" y="4"/>
                  <a:pt x="0" y="4"/>
                  <a:pt x="0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8" name="Freeform 564"/>
          <p:cNvSpPr>
            <a:spLocks/>
          </p:cNvSpPr>
          <p:nvPr/>
        </p:nvSpPr>
        <p:spPr bwMode="auto">
          <a:xfrm>
            <a:off x="5033385" y="2833268"/>
            <a:ext cx="42863" cy="20638"/>
          </a:xfrm>
          <a:custGeom>
            <a:avLst/>
            <a:gdLst>
              <a:gd name="T0" fmla="*/ 1 w 17"/>
              <a:gd name="T1" fmla="*/ 4 h 8"/>
              <a:gd name="T2" fmla="*/ 7 w 17"/>
              <a:gd name="T3" fmla="*/ 7 h 8"/>
              <a:gd name="T4" fmla="*/ 11 w 17"/>
              <a:gd name="T5" fmla="*/ 7 h 8"/>
              <a:gd name="T6" fmla="*/ 16 w 17"/>
              <a:gd name="T7" fmla="*/ 5 h 8"/>
              <a:gd name="T8" fmla="*/ 16 w 17"/>
              <a:gd name="T9" fmla="*/ 3 h 8"/>
              <a:gd name="T10" fmla="*/ 10 w 17"/>
              <a:gd name="T11" fmla="*/ 0 h 8"/>
              <a:gd name="T12" fmla="*/ 6 w 17"/>
              <a:gd name="T13" fmla="*/ 0 h 8"/>
              <a:gd name="T14" fmla="*/ 2 w 17"/>
              <a:gd name="T15" fmla="*/ 2 h 8"/>
              <a:gd name="T16" fmla="*/ 1 w 17"/>
              <a:gd name="T17" fmla="*/ 4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4"/>
                </a:moveTo>
                <a:cubicBezTo>
                  <a:pt x="7" y="7"/>
                  <a:pt x="7" y="7"/>
                  <a:pt x="7" y="7"/>
                </a:cubicBezTo>
                <a:cubicBezTo>
                  <a:pt x="8" y="8"/>
                  <a:pt x="10" y="8"/>
                  <a:pt x="11" y="7"/>
                </a:cubicBezTo>
                <a:cubicBezTo>
                  <a:pt x="16" y="5"/>
                  <a:pt x="16" y="5"/>
                  <a:pt x="16" y="5"/>
                </a:cubicBezTo>
                <a:cubicBezTo>
                  <a:pt x="17" y="4"/>
                  <a:pt x="17" y="3"/>
                  <a:pt x="16" y="3"/>
                </a:cubicBezTo>
                <a:cubicBezTo>
                  <a:pt x="10" y="0"/>
                  <a:pt x="10" y="0"/>
                  <a:pt x="10" y="0"/>
                </a:cubicBezTo>
                <a:cubicBezTo>
                  <a:pt x="9" y="0"/>
                  <a:pt x="7" y="0"/>
                  <a:pt x="6" y="0"/>
                </a:cubicBezTo>
                <a:cubicBezTo>
                  <a:pt x="2" y="2"/>
                  <a:pt x="2" y="2"/>
                  <a:pt x="2" y="2"/>
                </a:cubicBezTo>
                <a:cubicBezTo>
                  <a:pt x="0" y="3"/>
                  <a:pt x="0" y="4"/>
                  <a:pt x="1" y="4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9" name="Freeform 565"/>
          <p:cNvSpPr>
            <a:spLocks/>
          </p:cNvSpPr>
          <p:nvPr/>
        </p:nvSpPr>
        <p:spPr bwMode="auto">
          <a:xfrm>
            <a:off x="5001635" y="2818980"/>
            <a:ext cx="44450" cy="20638"/>
          </a:xfrm>
          <a:custGeom>
            <a:avLst/>
            <a:gdLst>
              <a:gd name="T0" fmla="*/ 1 w 17"/>
              <a:gd name="T1" fmla="*/ 4 h 8"/>
              <a:gd name="T2" fmla="*/ 8 w 17"/>
              <a:gd name="T3" fmla="*/ 8 h 8"/>
              <a:gd name="T4" fmla="*/ 11 w 17"/>
              <a:gd name="T5" fmla="*/ 7 h 8"/>
              <a:gd name="T6" fmla="*/ 16 w 17"/>
              <a:gd name="T7" fmla="*/ 5 h 8"/>
              <a:gd name="T8" fmla="*/ 16 w 17"/>
              <a:gd name="T9" fmla="*/ 3 h 8"/>
              <a:gd name="T10" fmla="*/ 10 w 17"/>
              <a:gd name="T11" fmla="*/ 0 h 8"/>
              <a:gd name="T12" fmla="*/ 6 w 17"/>
              <a:gd name="T13" fmla="*/ 0 h 8"/>
              <a:gd name="T14" fmla="*/ 2 w 17"/>
              <a:gd name="T15" fmla="*/ 3 h 8"/>
              <a:gd name="T16" fmla="*/ 1 w 17"/>
              <a:gd name="T17" fmla="*/ 4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4"/>
                </a:moveTo>
                <a:cubicBezTo>
                  <a:pt x="8" y="8"/>
                  <a:pt x="8" y="8"/>
                  <a:pt x="8" y="8"/>
                </a:cubicBezTo>
                <a:cubicBezTo>
                  <a:pt x="8" y="8"/>
                  <a:pt x="10" y="8"/>
                  <a:pt x="11" y="7"/>
                </a:cubicBezTo>
                <a:cubicBezTo>
                  <a:pt x="16" y="5"/>
                  <a:pt x="16" y="5"/>
                  <a:pt x="16" y="5"/>
                </a:cubicBezTo>
                <a:cubicBezTo>
                  <a:pt x="17" y="5"/>
                  <a:pt x="17" y="4"/>
                  <a:pt x="16" y="3"/>
                </a:cubicBezTo>
                <a:cubicBezTo>
                  <a:pt x="10" y="0"/>
                  <a:pt x="10" y="0"/>
                  <a:pt x="10" y="0"/>
                </a:cubicBezTo>
                <a:cubicBezTo>
                  <a:pt x="9" y="0"/>
                  <a:pt x="8" y="0"/>
                  <a:pt x="6" y="0"/>
                </a:cubicBezTo>
                <a:cubicBezTo>
                  <a:pt x="2" y="3"/>
                  <a:pt x="2" y="3"/>
                  <a:pt x="2" y="3"/>
                </a:cubicBezTo>
                <a:cubicBezTo>
                  <a:pt x="1" y="3"/>
                  <a:pt x="0" y="4"/>
                  <a:pt x="1" y="4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0" name="Freeform 566"/>
          <p:cNvSpPr>
            <a:spLocks/>
          </p:cNvSpPr>
          <p:nvPr/>
        </p:nvSpPr>
        <p:spPr bwMode="auto">
          <a:xfrm>
            <a:off x="4973060" y="2803105"/>
            <a:ext cx="44450" cy="20638"/>
          </a:xfrm>
          <a:custGeom>
            <a:avLst/>
            <a:gdLst>
              <a:gd name="T0" fmla="*/ 1 w 17"/>
              <a:gd name="T1" fmla="*/ 5 h 8"/>
              <a:gd name="T2" fmla="*/ 7 w 17"/>
              <a:gd name="T3" fmla="*/ 8 h 8"/>
              <a:gd name="T4" fmla="*/ 11 w 17"/>
              <a:gd name="T5" fmla="*/ 8 h 8"/>
              <a:gd name="T6" fmla="*/ 15 w 17"/>
              <a:gd name="T7" fmla="*/ 5 h 8"/>
              <a:gd name="T8" fmla="*/ 16 w 17"/>
              <a:gd name="T9" fmla="*/ 4 h 8"/>
              <a:gd name="T10" fmla="*/ 9 w 17"/>
              <a:gd name="T11" fmla="*/ 0 h 8"/>
              <a:gd name="T12" fmla="*/ 6 w 17"/>
              <a:gd name="T13" fmla="*/ 1 h 8"/>
              <a:gd name="T14" fmla="*/ 1 w 17"/>
              <a:gd name="T15" fmla="*/ 3 h 8"/>
              <a:gd name="T16" fmla="*/ 1 w 17"/>
              <a:gd name="T17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5"/>
                </a:moveTo>
                <a:cubicBezTo>
                  <a:pt x="7" y="8"/>
                  <a:pt x="7" y="8"/>
                  <a:pt x="7" y="8"/>
                </a:cubicBezTo>
                <a:cubicBezTo>
                  <a:pt x="8" y="8"/>
                  <a:pt x="9" y="8"/>
                  <a:pt x="11" y="8"/>
                </a:cubicBezTo>
                <a:cubicBezTo>
                  <a:pt x="15" y="5"/>
                  <a:pt x="15" y="5"/>
                  <a:pt x="15" y="5"/>
                </a:cubicBezTo>
                <a:cubicBezTo>
                  <a:pt x="16" y="5"/>
                  <a:pt x="17" y="4"/>
                  <a:pt x="16" y="4"/>
                </a:cubicBezTo>
                <a:cubicBezTo>
                  <a:pt x="9" y="0"/>
                  <a:pt x="9" y="0"/>
                  <a:pt x="9" y="0"/>
                </a:cubicBezTo>
                <a:cubicBezTo>
                  <a:pt x="9" y="0"/>
                  <a:pt x="7" y="0"/>
                  <a:pt x="6" y="1"/>
                </a:cubicBezTo>
                <a:cubicBezTo>
                  <a:pt x="1" y="3"/>
                  <a:pt x="1" y="3"/>
                  <a:pt x="1" y="3"/>
                </a:cubicBezTo>
                <a:cubicBezTo>
                  <a:pt x="0" y="4"/>
                  <a:pt x="0" y="4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1" name="Freeform 567"/>
          <p:cNvSpPr>
            <a:spLocks/>
          </p:cNvSpPr>
          <p:nvPr/>
        </p:nvSpPr>
        <p:spPr bwMode="auto">
          <a:xfrm>
            <a:off x="4941310" y="2787230"/>
            <a:ext cx="44450" cy="23813"/>
          </a:xfrm>
          <a:custGeom>
            <a:avLst/>
            <a:gdLst>
              <a:gd name="T0" fmla="*/ 1 w 17"/>
              <a:gd name="T1" fmla="*/ 5 h 9"/>
              <a:gd name="T2" fmla="*/ 7 w 17"/>
              <a:gd name="T3" fmla="*/ 8 h 9"/>
              <a:gd name="T4" fmla="*/ 11 w 17"/>
              <a:gd name="T5" fmla="*/ 8 h 9"/>
              <a:gd name="T6" fmla="*/ 15 w 17"/>
              <a:gd name="T7" fmla="*/ 6 h 9"/>
              <a:gd name="T8" fmla="*/ 16 w 17"/>
              <a:gd name="T9" fmla="*/ 4 h 9"/>
              <a:gd name="T10" fmla="*/ 10 w 17"/>
              <a:gd name="T11" fmla="*/ 1 h 9"/>
              <a:gd name="T12" fmla="*/ 6 w 17"/>
              <a:gd name="T13" fmla="*/ 1 h 9"/>
              <a:gd name="T14" fmla="*/ 1 w 17"/>
              <a:gd name="T15" fmla="*/ 3 h 9"/>
              <a:gd name="T16" fmla="*/ 1 w 17"/>
              <a:gd name="T17" fmla="*/ 5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9">
                <a:moveTo>
                  <a:pt x="1" y="5"/>
                </a:moveTo>
                <a:cubicBezTo>
                  <a:pt x="7" y="8"/>
                  <a:pt x="7" y="8"/>
                  <a:pt x="7" y="8"/>
                </a:cubicBezTo>
                <a:cubicBezTo>
                  <a:pt x="8" y="9"/>
                  <a:pt x="10" y="8"/>
                  <a:pt x="11" y="8"/>
                </a:cubicBezTo>
                <a:cubicBezTo>
                  <a:pt x="15" y="6"/>
                  <a:pt x="15" y="6"/>
                  <a:pt x="15" y="6"/>
                </a:cubicBezTo>
                <a:cubicBezTo>
                  <a:pt x="17" y="5"/>
                  <a:pt x="17" y="4"/>
                  <a:pt x="16" y="4"/>
                </a:cubicBezTo>
                <a:cubicBezTo>
                  <a:pt x="10" y="1"/>
                  <a:pt x="10" y="1"/>
                  <a:pt x="10" y="1"/>
                </a:cubicBezTo>
                <a:cubicBezTo>
                  <a:pt x="9" y="0"/>
                  <a:pt x="7" y="0"/>
                  <a:pt x="6" y="1"/>
                </a:cubicBezTo>
                <a:cubicBezTo>
                  <a:pt x="1" y="3"/>
                  <a:pt x="1" y="3"/>
                  <a:pt x="1" y="3"/>
                </a:cubicBezTo>
                <a:cubicBezTo>
                  <a:pt x="0" y="4"/>
                  <a:pt x="0" y="5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2" name="Freeform 568"/>
          <p:cNvSpPr>
            <a:spLocks/>
          </p:cNvSpPr>
          <p:nvPr/>
        </p:nvSpPr>
        <p:spPr bwMode="auto">
          <a:xfrm>
            <a:off x="4911148" y="2771355"/>
            <a:ext cx="44450" cy="23813"/>
          </a:xfrm>
          <a:custGeom>
            <a:avLst/>
            <a:gdLst>
              <a:gd name="T0" fmla="*/ 1 w 17"/>
              <a:gd name="T1" fmla="*/ 5 h 9"/>
              <a:gd name="T2" fmla="*/ 7 w 17"/>
              <a:gd name="T3" fmla="*/ 8 h 9"/>
              <a:gd name="T4" fmla="*/ 11 w 17"/>
              <a:gd name="T5" fmla="*/ 8 h 9"/>
              <a:gd name="T6" fmla="*/ 16 w 17"/>
              <a:gd name="T7" fmla="*/ 6 h 9"/>
              <a:gd name="T8" fmla="*/ 16 w 17"/>
              <a:gd name="T9" fmla="*/ 4 h 9"/>
              <a:gd name="T10" fmla="*/ 10 w 17"/>
              <a:gd name="T11" fmla="*/ 1 h 9"/>
              <a:gd name="T12" fmla="*/ 6 w 17"/>
              <a:gd name="T13" fmla="*/ 1 h 9"/>
              <a:gd name="T14" fmla="*/ 2 w 17"/>
              <a:gd name="T15" fmla="*/ 3 h 9"/>
              <a:gd name="T16" fmla="*/ 1 w 17"/>
              <a:gd name="T17" fmla="*/ 5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9">
                <a:moveTo>
                  <a:pt x="1" y="5"/>
                </a:moveTo>
                <a:cubicBezTo>
                  <a:pt x="7" y="8"/>
                  <a:pt x="7" y="8"/>
                  <a:pt x="7" y="8"/>
                </a:cubicBezTo>
                <a:cubicBezTo>
                  <a:pt x="8" y="9"/>
                  <a:pt x="10" y="9"/>
                  <a:pt x="11" y="8"/>
                </a:cubicBezTo>
                <a:cubicBezTo>
                  <a:pt x="16" y="6"/>
                  <a:pt x="16" y="6"/>
                  <a:pt x="16" y="6"/>
                </a:cubicBezTo>
                <a:cubicBezTo>
                  <a:pt x="17" y="5"/>
                  <a:pt x="17" y="4"/>
                  <a:pt x="16" y="4"/>
                </a:cubicBezTo>
                <a:cubicBezTo>
                  <a:pt x="10" y="1"/>
                  <a:pt x="10" y="1"/>
                  <a:pt x="10" y="1"/>
                </a:cubicBezTo>
                <a:cubicBezTo>
                  <a:pt x="9" y="0"/>
                  <a:pt x="7" y="1"/>
                  <a:pt x="6" y="1"/>
                </a:cubicBezTo>
                <a:cubicBezTo>
                  <a:pt x="2" y="3"/>
                  <a:pt x="2" y="3"/>
                  <a:pt x="2" y="3"/>
                </a:cubicBezTo>
                <a:cubicBezTo>
                  <a:pt x="1" y="4"/>
                  <a:pt x="0" y="5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3" name="Freeform 569"/>
          <p:cNvSpPr>
            <a:spLocks/>
          </p:cNvSpPr>
          <p:nvPr/>
        </p:nvSpPr>
        <p:spPr bwMode="auto">
          <a:xfrm>
            <a:off x="4882573" y="2758655"/>
            <a:ext cx="41275" cy="20638"/>
          </a:xfrm>
          <a:custGeom>
            <a:avLst/>
            <a:gdLst>
              <a:gd name="T0" fmla="*/ 0 w 16"/>
              <a:gd name="T1" fmla="*/ 4 h 8"/>
              <a:gd name="T2" fmla="*/ 7 w 16"/>
              <a:gd name="T3" fmla="*/ 8 h 8"/>
              <a:gd name="T4" fmla="*/ 10 w 16"/>
              <a:gd name="T5" fmla="*/ 7 h 8"/>
              <a:gd name="T6" fmla="*/ 15 w 16"/>
              <a:gd name="T7" fmla="*/ 5 h 8"/>
              <a:gd name="T8" fmla="*/ 16 w 16"/>
              <a:gd name="T9" fmla="*/ 3 h 8"/>
              <a:gd name="T10" fmla="*/ 9 w 16"/>
              <a:gd name="T11" fmla="*/ 0 h 8"/>
              <a:gd name="T12" fmla="*/ 6 w 16"/>
              <a:gd name="T13" fmla="*/ 0 h 8"/>
              <a:gd name="T14" fmla="*/ 1 w 16"/>
              <a:gd name="T15" fmla="*/ 3 h 8"/>
              <a:gd name="T16" fmla="*/ 0 w 16"/>
              <a:gd name="T17" fmla="*/ 4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" h="8">
                <a:moveTo>
                  <a:pt x="0" y="4"/>
                </a:moveTo>
                <a:cubicBezTo>
                  <a:pt x="7" y="8"/>
                  <a:pt x="7" y="8"/>
                  <a:pt x="7" y="8"/>
                </a:cubicBezTo>
                <a:cubicBezTo>
                  <a:pt x="8" y="8"/>
                  <a:pt x="9" y="8"/>
                  <a:pt x="10" y="7"/>
                </a:cubicBezTo>
                <a:cubicBezTo>
                  <a:pt x="15" y="5"/>
                  <a:pt x="15" y="5"/>
                  <a:pt x="15" y="5"/>
                </a:cubicBezTo>
                <a:cubicBezTo>
                  <a:pt x="16" y="5"/>
                  <a:pt x="16" y="4"/>
                  <a:pt x="16" y="3"/>
                </a:cubicBezTo>
                <a:cubicBezTo>
                  <a:pt x="9" y="0"/>
                  <a:pt x="9" y="0"/>
                  <a:pt x="9" y="0"/>
                </a:cubicBezTo>
                <a:cubicBezTo>
                  <a:pt x="8" y="0"/>
                  <a:pt x="7" y="0"/>
                  <a:pt x="6" y="0"/>
                </a:cubicBezTo>
                <a:cubicBezTo>
                  <a:pt x="1" y="3"/>
                  <a:pt x="1" y="3"/>
                  <a:pt x="1" y="3"/>
                </a:cubicBezTo>
                <a:cubicBezTo>
                  <a:pt x="0" y="3"/>
                  <a:pt x="0" y="4"/>
                  <a:pt x="0" y="4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4" name="Freeform 570"/>
          <p:cNvSpPr>
            <a:spLocks/>
          </p:cNvSpPr>
          <p:nvPr/>
        </p:nvSpPr>
        <p:spPr bwMode="auto">
          <a:xfrm>
            <a:off x="4850823" y="2742780"/>
            <a:ext cx="44450" cy="20638"/>
          </a:xfrm>
          <a:custGeom>
            <a:avLst/>
            <a:gdLst>
              <a:gd name="T0" fmla="*/ 1 w 17"/>
              <a:gd name="T1" fmla="*/ 5 h 8"/>
              <a:gd name="T2" fmla="*/ 7 w 17"/>
              <a:gd name="T3" fmla="*/ 8 h 8"/>
              <a:gd name="T4" fmla="*/ 11 w 17"/>
              <a:gd name="T5" fmla="*/ 8 h 8"/>
              <a:gd name="T6" fmla="*/ 15 w 17"/>
              <a:gd name="T7" fmla="*/ 5 h 8"/>
              <a:gd name="T8" fmla="*/ 16 w 17"/>
              <a:gd name="T9" fmla="*/ 4 h 8"/>
              <a:gd name="T10" fmla="*/ 10 w 17"/>
              <a:gd name="T11" fmla="*/ 0 h 8"/>
              <a:gd name="T12" fmla="*/ 6 w 17"/>
              <a:gd name="T13" fmla="*/ 1 h 8"/>
              <a:gd name="T14" fmla="*/ 1 w 17"/>
              <a:gd name="T15" fmla="*/ 3 h 8"/>
              <a:gd name="T16" fmla="*/ 1 w 17"/>
              <a:gd name="T17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5"/>
                </a:moveTo>
                <a:cubicBezTo>
                  <a:pt x="7" y="8"/>
                  <a:pt x="7" y="8"/>
                  <a:pt x="7" y="8"/>
                </a:cubicBezTo>
                <a:cubicBezTo>
                  <a:pt x="8" y="8"/>
                  <a:pt x="10" y="8"/>
                  <a:pt x="11" y="8"/>
                </a:cubicBezTo>
                <a:cubicBezTo>
                  <a:pt x="15" y="5"/>
                  <a:pt x="15" y="5"/>
                  <a:pt x="15" y="5"/>
                </a:cubicBezTo>
                <a:cubicBezTo>
                  <a:pt x="17" y="5"/>
                  <a:pt x="17" y="4"/>
                  <a:pt x="16" y="4"/>
                </a:cubicBezTo>
                <a:cubicBezTo>
                  <a:pt x="10" y="0"/>
                  <a:pt x="10" y="0"/>
                  <a:pt x="10" y="0"/>
                </a:cubicBezTo>
                <a:cubicBezTo>
                  <a:pt x="9" y="0"/>
                  <a:pt x="7" y="0"/>
                  <a:pt x="6" y="1"/>
                </a:cubicBezTo>
                <a:cubicBezTo>
                  <a:pt x="1" y="3"/>
                  <a:pt x="1" y="3"/>
                  <a:pt x="1" y="3"/>
                </a:cubicBezTo>
                <a:cubicBezTo>
                  <a:pt x="0" y="3"/>
                  <a:pt x="0" y="4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5" name="Freeform 571"/>
          <p:cNvSpPr>
            <a:spLocks/>
          </p:cNvSpPr>
          <p:nvPr/>
        </p:nvSpPr>
        <p:spPr bwMode="auto">
          <a:xfrm>
            <a:off x="4820660" y="2726905"/>
            <a:ext cx="42863" cy="20638"/>
          </a:xfrm>
          <a:custGeom>
            <a:avLst/>
            <a:gdLst>
              <a:gd name="T0" fmla="*/ 1 w 17"/>
              <a:gd name="T1" fmla="*/ 5 h 8"/>
              <a:gd name="T2" fmla="*/ 7 w 17"/>
              <a:gd name="T3" fmla="*/ 8 h 8"/>
              <a:gd name="T4" fmla="*/ 11 w 17"/>
              <a:gd name="T5" fmla="*/ 8 h 8"/>
              <a:gd name="T6" fmla="*/ 16 w 17"/>
              <a:gd name="T7" fmla="*/ 6 h 8"/>
              <a:gd name="T8" fmla="*/ 16 w 17"/>
              <a:gd name="T9" fmla="*/ 4 h 8"/>
              <a:gd name="T10" fmla="*/ 10 w 17"/>
              <a:gd name="T11" fmla="*/ 1 h 8"/>
              <a:gd name="T12" fmla="*/ 6 w 17"/>
              <a:gd name="T13" fmla="*/ 1 h 8"/>
              <a:gd name="T14" fmla="*/ 2 w 17"/>
              <a:gd name="T15" fmla="*/ 3 h 8"/>
              <a:gd name="T16" fmla="*/ 1 w 17"/>
              <a:gd name="T17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5"/>
                </a:moveTo>
                <a:cubicBezTo>
                  <a:pt x="7" y="8"/>
                  <a:pt x="7" y="8"/>
                  <a:pt x="7" y="8"/>
                </a:cubicBezTo>
                <a:cubicBezTo>
                  <a:pt x="8" y="8"/>
                  <a:pt x="10" y="8"/>
                  <a:pt x="11" y="8"/>
                </a:cubicBezTo>
                <a:cubicBezTo>
                  <a:pt x="16" y="6"/>
                  <a:pt x="16" y="6"/>
                  <a:pt x="16" y="6"/>
                </a:cubicBezTo>
                <a:cubicBezTo>
                  <a:pt x="17" y="5"/>
                  <a:pt x="17" y="4"/>
                  <a:pt x="16" y="4"/>
                </a:cubicBezTo>
                <a:cubicBezTo>
                  <a:pt x="10" y="1"/>
                  <a:pt x="10" y="1"/>
                  <a:pt x="10" y="1"/>
                </a:cubicBezTo>
                <a:cubicBezTo>
                  <a:pt x="9" y="0"/>
                  <a:pt x="7" y="0"/>
                  <a:pt x="6" y="1"/>
                </a:cubicBezTo>
                <a:cubicBezTo>
                  <a:pt x="2" y="3"/>
                  <a:pt x="2" y="3"/>
                  <a:pt x="2" y="3"/>
                </a:cubicBezTo>
                <a:cubicBezTo>
                  <a:pt x="0" y="4"/>
                  <a:pt x="0" y="5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6" name="Freeform 572"/>
          <p:cNvSpPr>
            <a:spLocks/>
          </p:cNvSpPr>
          <p:nvPr/>
        </p:nvSpPr>
        <p:spPr bwMode="auto">
          <a:xfrm>
            <a:off x="4788910" y="2711030"/>
            <a:ext cx="44450" cy="23813"/>
          </a:xfrm>
          <a:custGeom>
            <a:avLst/>
            <a:gdLst>
              <a:gd name="T0" fmla="*/ 1 w 17"/>
              <a:gd name="T1" fmla="*/ 5 h 9"/>
              <a:gd name="T2" fmla="*/ 8 w 17"/>
              <a:gd name="T3" fmla="*/ 8 h 9"/>
              <a:gd name="T4" fmla="*/ 11 w 17"/>
              <a:gd name="T5" fmla="*/ 8 h 9"/>
              <a:gd name="T6" fmla="*/ 16 w 17"/>
              <a:gd name="T7" fmla="*/ 6 h 9"/>
              <a:gd name="T8" fmla="*/ 17 w 17"/>
              <a:gd name="T9" fmla="*/ 4 h 9"/>
              <a:gd name="T10" fmla="*/ 10 w 17"/>
              <a:gd name="T11" fmla="*/ 1 h 9"/>
              <a:gd name="T12" fmla="*/ 7 w 17"/>
              <a:gd name="T13" fmla="*/ 1 h 9"/>
              <a:gd name="T14" fmla="*/ 2 w 17"/>
              <a:gd name="T15" fmla="*/ 3 h 9"/>
              <a:gd name="T16" fmla="*/ 1 w 17"/>
              <a:gd name="T17" fmla="*/ 5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9">
                <a:moveTo>
                  <a:pt x="1" y="5"/>
                </a:moveTo>
                <a:cubicBezTo>
                  <a:pt x="8" y="8"/>
                  <a:pt x="8" y="8"/>
                  <a:pt x="8" y="8"/>
                </a:cubicBezTo>
                <a:cubicBezTo>
                  <a:pt x="9" y="9"/>
                  <a:pt x="10" y="9"/>
                  <a:pt x="11" y="8"/>
                </a:cubicBezTo>
                <a:cubicBezTo>
                  <a:pt x="16" y="6"/>
                  <a:pt x="16" y="6"/>
                  <a:pt x="16" y="6"/>
                </a:cubicBezTo>
                <a:cubicBezTo>
                  <a:pt x="17" y="5"/>
                  <a:pt x="17" y="4"/>
                  <a:pt x="17" y="4"/>
                </a:cubicBezTo>
                <a:cubicBezTo>
                  <a:pt x="10" y="1"/>
                  <a:pt x="10" y="1"/>
                  <a:pt x="10" y="1"/>
                </a:cubicBezTo>
                <a:cubicBezTo>
                  <a:pt x="9" y="0"/>
                  <a:pt x="8" y="1"/>
                  <a:pt x="7" y="1"/>
                </a:cubicBezTo>
                <a:cubicBezTo>
                  <a:pt x="2" y="3"/>
                  <a:pt x="2" y="3"/>
                  <a:pt x="2" y="3"/>
                </a:cubicBezTo>
                <a:cubicBezTo>
                  <a:pt x="1" y="4"/>
                  <a:pt x="0" y="5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7" name="Freeform 573"/>
          <p:cNvSpPr>
            <a:spLocks/>
          </p:cNvSpPr>
          <p:nvPr/>
        </p:nvSpPr>
        <p:spPr bwMode="auto">
          <a:xfrm>
            <a:off x="4760335" y="2698330"/>
            <a:ext cx="44450" cy="20638"/>
          </a:xfrm>
          <a:custGeom>
            <a:avLst/>
            <a:gdLst>
              <a:gd name="T0" fmla="*/ 1 w 17"/>
              <a:gd name="T1" fmla="*/ 4 h 8"/>
              <a:gd name="T2" fmla="*/ 7 w 17"/>
              <a:gd name="T3" fmla="*/ 8 h 8"/>
              <a:gd name="T4" fmla="*/ 11 w 17"/>
              <a:gd name="T5" fmla="*/ 7 h 8"/>
              <a:gd name="T6" fmla="*/ 15 w 17"/>
              <a:gd name="T7" fmla="*/ 5 h 8"/>
              <a:gd name="T8" fmla="*/ 16 w 17"/>
              <a:gd name="T9" fmla="*/ 3 h 8"/>
              <a:gd name="T10" fmla="*/ 9 w 17"/>
              <a:gd name="T11" fmla="*/ 0 h 8"/>
              <a:gd name="T12" fmla="*/ 6 w 17"/>
              <a:gd name="T13" fmla="*/ 0 h 8"/>
              <a:gd name="T14" fmla="*/ 1 w 17"/>
              <a:gd name="T15" fmla="*/ 3 h 8"/>
              <a:gd name="T16" fmla="*/ 1 w 17"/>
              <a:gd name="T17" fmla="*/ 4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4"/>
                </a:moveTo>
                <a:cubicBezTo>
                  <a:pt x="7" y="8"/>
                  <a:pt x="7" y="8"/>
                  <a:pt x="7" y="8"/>
                </a:cubicBezTo>
                <a:cubicBezTo>
                  <a:pt x="8" y="8"/>
                  <a:pt x="9" y="8"/>
                  <a:pt x="11" y="7"/>
                </a:cubicBezTo>
                <a:cubicBezTo>
                  <a:pt x="15" y="5"/>
                  <a:pt x="15" y="5"/>
                  <a:pt x="15" y="5"/>
                </a:cubicBezTo>
                <a:cubicBezTo>
                  <a:pt x="16" y="4"/>
                  <a:pt x="17" y="4"/>
                  <a:pt x="16" y="3"/>
                </a:cubicBezTo>
                <a:cubicBezTo>
                  <a:pt x="9" y="0"/>
                  <a:pt x="9" y="0"/>
                  <a:pt x="9" y="0"/>
                </a:cubicBezTo>
                <a:cubicBezTo>
                  <a:pt x="9" y="0"/>
                  <a:pt x="7" y="0"/>
                  <a:pt x="6" y="0"/>
                </a:cubicBezTo>
                <a:cubicBezTo>
                  <a:pt x="1" y="3"/>
                  <a:pt x="1" y="3"/>
                  <a:pt x="1" y="3"/>
                </a:cubicBezTo>
                <a:cubicBezTo>
                  <a:pt x="0" y="3"/>
                  <a:pt x="0" y="4"/>
                  <a:pt x="1" y="4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8" name="Freeform 574"/>
          <p:cNvSpPr>
            <a:spLocks/>
          </p:cNvSpPr>
          <p:nvPr/>
        </p:nvSpPr>
        <p:spPr bwMode="auto">
          <a:xfrm>
            <a:off x="5034973" y="2860255"/>
            <a:ext cx="44450" cy="22225"/>
          </a:xfrm>
          <a:custGeom>
            <a:avLst/>
            <a:gdLst>
              <a:gd name="T0" fmla="*/ 1 w 17"/>
              <a:gd name="T1" fmla="*/ 5 h 9"/>
              <a:gd name="T2" fmla="*/ 7 w 17"/>
              <a:gd name="T3" fmla="*/ 8 h 9"/>
              <a:gd name="T4" fmla="*/ 11 w 17"/>
              <a:gd name="T5" fmla="*/ 8 h 9"/>
              <a:gd name="T6" fmla="*/ 15 w 17"/>
              <a:gd name="T7" fmla="*/ 6 h 9"/>
              <a:gd name="T8" fmla="*/ 16 w 17"/>
              <a:gd name="T9" fmla="*/ 4 h 9"/>
              <a:gd name="T10" fmla="*/ 10 w 17"/>
              <a:gd name="T11" fmla="*/ 1 h 9"/>
              <a:gd name="T12" fmla="*/ 6 w 17"/>
              <a:gd name="T13" fmla="*/ 1 h 9"/>
              <a:gd name="T14" fmla="*/ 1 w 17"/>
              <a:gd name="T15" fmla="*/ 3 h 9"/>
              <a:gd name="T16" fmla="*/ 1 w 17"/>
              <a:gd name="T17" fmla="*/ 5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9">
                <a:moveTo>
                  <a:pt x="1" y="5"/>
                </a:moveTo>
                <a:cubicBezTo>
                  <a:pt x="7" y="8"/>
                  <a:pt x="7" y="8"/>
                  <a:pt x="7" y="8"/>
                </a:cubicBezTo>
                <a:cubicBezTo>
                  <a:pt x="8" y="9"/>
                  <a:pt x="10" y="8"/>
                  <a:pt x="11" y="8"/>
                </a:cubicBezTo>
                <a:cubicBezTo>
                  <a:pt x="15" y="6"/>
                  <a:pt x="15" y="6"/>
                  <a:pt x="15" y="6"/>
                </a:cubicBezTo>
                <a:cubicBezTo>
                  <a:pt x="17" y="5"/>
                  <a:pt x="17" y="4"/>
                  <a:pt x="16" y="4"/>
                </a:cubicBezTo>
                <a:cubicBezTo>
                  <a:pt x="10" y="1"/>
                  <a:pt x="10" y="1"/>
                  <a:pt x="10" y="1"/>
                </a:cubicBezTo>
                <a:cubicBezTo>
                  <a:pt x="9" y="0"/>
                  <a:pt x="7" y="0"/>
                  <a:pt x="6" y="1"/>
                </a:cubicBezTo>
                <a:cubicBezTo>
                  <a:pt x="1" y="3"/>
                  <a:pt x="1" y="3"/>
                  <a:pt x="1" y="3"/>
                </a:cubicBezTo>
                <a:cubicBezTo>
                  <a:pt x="0" y="4"/>
                  <a:pt x="0" y="5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9" name="Freeform 575"/>
          <p:cNvSpPr>
            <a:spLocks/>
          </p:cNvSpPr>
          <p:nvPr/>
        </p:nvSpPr>
        <p:spPr bwMode="auto">
          <a:xfrm>
            <a:off x="5004810" y="2847555"/>
            <a:ext cx="42863" cy="20638"/>
          </a:xfrm>
          <a:custGeom>
            <a:avLst/>
            <a:gdLst>
              <a:gd name="T0" fmla="*/ 1 w 17"/>
              <a:gd name="T1" fmla="*/ 4 h 8"/>
              <a:gd name="T2" fmla="*/ 8 w 17"/>
              <a:gd name="T3" fmla="*/ 7 h 8"/>
              <a:gd name="T4" fmla="*/ 11 w 17"/>
              <a:gd name="T5" fmla="*/ 7 h 8"/>
              <a:gd name="T6" fmla="*/ 16 w 17"/>
              <a:gd name="T7" fmla="*/ 5 h 8"/>
              <a:gd name="T8" fmla="*/ 17 w 17"/>
              <a:gd name="T9" fmla="*/ 3 h 8"/>
              <a:gd name="T10" fmla="*/ 10 w 17"/>
              <a:gd name="T11" fmla="*/ 0 h 8"/>
              <a:gd name="T12" fmla="*/ 7 w 17"/>
              <a:gd name="T13" fmla="*/ 0 h 8"/>
              <a:gd name="T14" fmla="*/ 2 w 17"/>
              <a:gd name="T15" fmla="*/ 3 h 8"/>
              <a:gd name="T16" fmla="*/ 1 w 17"/>
              <a:gd name="T17" fmla="*/ 4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4"/>
                </a:moveTo>
                <a:cubicBezTo>
                  <a:pt x="8" y="7"/>
                  <a:pt x="8" y="7"/>
                  <a:pt x="8" y="7"/>
                </a:cubicBezTo>
                <a:cubicBezTo>
                  <a:pt x="9" y="8"/>
                  <a:pt x="10" y="8"/>
                  <a:pt x="11" y="7"/>
                </a:cubicBezTo>
                <a:cubicBezTo>
                  <a:pt x="16" y="5"/>
                  <a:pt x="16" y="5"/>
                  <a:pt x="16" y="5"/>
                </a:cubicBezTo>
                <a:cubicBezTo>
                  <a:pt x="17" y="4"/>
                  <a:pt x="17" y="4"/>
                  <a:pt x="17" y="3"/>
                </a:cubicBezTo>
                <a:cubicBezTo>
                  <a:pt x="10" y="0"/>
                  <a:pt x="10" y="0"/>
                  <a:pt x="10" y="0"/>
                </a:cubicBezTo>
                <a:cubicBezTo>
                  <a:pt x="9" y="0"/>
                  <a:pt x="8" y="0"/>
                  <a:pt x="7" y="0"/>
                </a:cubicBezTo>
                <a:cubicBezTo>
                  <a:pt x="2" y="3"/>
                  <a:pt x="2" y="3"/>
                  <a:pt x="2" y="3"/>
                </a:cubicBezTo>
                <a:cubicBezTo>
                  <a:pt x="1" y="3"/>
                  <a:pt x="0" y="4"/>
                  <a:pt x="1" y="4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0" name="Freeform 576"/>
          <p:cNvSpPr>
            <a:spLocks/>
          </p:cNvSpPr>
          <p:nvPr/>
        </p:nvSpPr>
        <p:spPr bwMode="auto">
          <a:xfrm>
            <a:off x="4976235" y="2831680"/>
            <a:ext cx="42863" cy="20638"/>
          </a:xfrm>
          <a:custGeom>
            <a:avLst/>
            <a:gdLst>
              <a:gd name="T0" fmla="*/ 1 w 17"/>
              <a:gd name="T1" fmla="*/ 5 h 8"/>
              <a:gd name="T2" fmla="*/ 7 w 17"/>
              <a:gd name="T3" fmla="*/ 8 h 8"/>
              <a:gd name="T4" fmla="*/ 11 w 17"/>
              <a:gd name="T5" fmla="*/ 7 h 8"/>
              <a:gd name="T6" fmla="*/ 15 w 17"/>
              <a:gd name="T7" fmla="*/ 5 h 8"/>
              <a:gd name="T8" fmla="*/ 16 w 17"/>
              <a:gd name="T9" fmla="*/ 3 h 8"/>
              <a:gd name="T10" fmla="*/ 9 w 17"/>
              <a:gd name="T11" fmla="*/ 0 h 8"/>
              <a:gd name="T12" fmla="*/ 6 w 17"/>
              <a:gd name="T13" fmla="*/ 1 h 8"/>
              <a:gd name="T14" fmla="*/ 1 w 17"/>
              <a:gd name="T15" fmla="*/ 3 h 8"/>
              <a:gd name="T16" fmla="*/ 1 w 17"/>
              <a:gd name="T17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5"/>
                </a:moveTo>
                <a:cubicBezTo>
                  <a:pt x="7" y="8"/>
                  <a:pt x="7" y="8"/>
                  <a:pt x="7" y="8"/>
                </a:cubicBezTo>
                <a:cubicBezTo>
                  <a:pt x="8" y="8"/>
                  <a:pt x="9" y="8"/>
                  <a:pt x="11" y="7"/>
                </a:cubicBezTo>
                <a:cubicBezTo>
                  <a:pt x="15" y="5"/>
                  <a:pt x="15" y="5"/>
                  <a:pt x="15" y="5"/>
                </a:cubicBezTo>
                <a:cubicBezTo>
                  <a:pt x="16" y="5"/>
                  <a:pt x="17" y="4"/>
                  <a:pt x="16" y="3"/>
                </a:cubicBezTo>
                <a:cubicBezTo>
                  <a:pt x="9" y="0"/>
                  <a:pt x="9" y="0"/>
                  <a:pt x="9" y="0"/>
                </a:cubicBezTo>
                <a:cubicBezTo>
                  <a:pt x="9" y="0"/>
                  <a:pt x="7" y="0"/>
                  <a:pt x="6" y="1"/>
                </a:cubicBezTo>
                <a:cubicBezTo>
                  <a:pt x="1" y="3"/>
                  <a:pt x="1" y="3"/>
                  <a:pt x="1" y="3"/>
                </a:cubicBezTo>
                <a:cubicBezTo>
                  <a:pt x="0" y="3"/>
                  <a:pt x="0" y="4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1" name="Freeform 577"/>
          <p:cNvSpPr>
            <a:spLocks/>
          </p:cNvSpPr>
          <p:nvPr/>
        </p:nvSpPr>
        <p:spPr bwMode="auto">
          <a:xfrm>
            <a:off x="4944485" y="2815805"/>
            <a:ext cx="44450" cy="20638"/>
          </a:xfrm>
          <a:custGeom>
            <a:avLst/>
            <a:gdLst>
              <a:gd name="T0" fmla="*/ 1 w 17"/>
              <a:gd name="T1" fmla="*/ 5 h 8"/>
              <a:gd name="T2" fmla="*/ 7 w 17"/>
              <a:gd name="T3" fmla="*/ 8 h 8"/>
              <a:gd name="T4" fmla="*/ 11 w 17"/>
              <a:gd name="T5" fmla="*/ 8 h 8"/>
              <a:gd name="T6" fmla="*/ 16 w 17"/>
              <a:gd name="T7" fmla="*/ 5 h 8"/>
              <a:gd name="T8" fmla="*/ 16 w 17"/>
              <a:gd name="T9" fmla="*/ 4 h 8"/>
              <a:gd name="T10" fmla="*/ 10 w 17"/>
              <a:gd name="T11" fmla="*/ 1 h 8"/>
              <a:gd name="T12" fmla="*/ 6 w 17"/>
              <a:gd name="T13" fmla="*/ 1 h 8"/>
              <a:gd name="T14" fmla="*/ 2 w 17"/>
              <a:gd name="T15" fmla="*/ 3 h 8"/>
              <a:gd name="T16" fmla="*/ 1 w 17"/>
              <a:gd name="T17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5"/>
                </a:moveTo>
                <a:cubicBezTo>
                  <a:pt x="7" y="8"/>
                  <a:pt x="7" y="8"/>
                  <a:pt x="7" y="8"/>
                </a:cubicBezTo>
                <a:cubicBezTo>
                  <a:pt x="8" y="8"/>
                  <a:pt x="10" y="8"/>
                  <a:pt x="11" y="8"/>
                </a:cubicBezTo>
                <a:cubicBezTo>
                  <a:pt x="16" y="5"/>
                  <a:pt x="16" y="5"/>
                  <a:pt x="16" y="5"/>
                </a:cubicBezTo>
                <a:cubicBezTo>
                  <a:pt x="17" y="5"/>
                  <a:pt x="17" y="4"/>
                  <a:pt x="16" y="4"/>
                </a:cubicBezTo>
                <a:cubicBezTo>
                  <a:pt x="10" y="1"/>
                  <a:pt x="10" y="1"/>
                  <a:pt x="10" y="1"/>
                </a:cubicBezTo>
                <a:cubicBezTo>
                  <a:pt x="9" y="0"/>
                  <a:pt x="7" y="0"/>
                  <a:pt x="6" y="1"/>
                </a:cubicBezTo>
                <a:cubicBezTo>
                  <a:pt x="2" y="3"/>
                  <a:pt x="2" y="3"/>
                  <a:pt x="2" y="3"/>
                </a:cubicBezTo>
                <a:cubicBezTo>
                  <a:pt x="0" y="4"/>
                  <a:pt x="0" y="4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2" name="Freeform 578"/>
          <p:cNvSpPr>
            <a:spLocks/>
          </p:cNvSpPr>
          <p:nvPr/>
        </p:nvSpPr>
        <p:spPr bwMode="auto">
          <a:xfrm>
            <a:off x="4912735" y="2799930"/>
            <a:ext cx="44450" cy="23813"/>
          </a:xfrm>
          <a:custGeom>
            <a:avLst/>
            <a:gdLst>
              <a:gd name="T0" fmla="*/ 1 w 17"/>
              <a:gd name="T1" fmla="*/ 5 h 9"/>
              <a:gd name="T2" fmla="*/ 8 w 17"/>
              <a:gd name="T3" fmla="*/ 8 h 9"/>
              <a:gd name="T4" fmla="*/ 11 w 17"/>
              <a:gd name="T5" fmla="*/ 8 h 9"/>
              <a:gd name="T6" fmla="*/ 16 w 17"/>
              <a:gd name="T7" fmla="*/ 6 h 9"/>
              <a:gd name="T8" fmla="*/ 16 w 17"/>
              <a:gd name="T9" fmla="*/ 4 h 9"/>
              <a:gd name="T10" fmla="*/ 10 w 17"/>
              <a:gd name="T11" fmla="*/ 1 h 9"/>
              <a:gd name="T12" fmla="*/ 6 w 17"/>
              <a:gd name="T13" fmla="*/ 1 h 9"/>
              <a:gd name="T14" fmla="*/ 2 w 17"/>
              <a:gd name="T15" fmla="*/ 3 h 9"/>
              <a:gd name="T16" fmla="*/ 1 w 17"/>
              <a:gd name="T17" fmla="*/ 5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9">
                <a:moveTo>
                  <a:pt x="1" y="5"/>
                </a:moveTo>
                <a:cubicBezTo>
                  <a:pt x="8" y="8"/>
                  <a:pt x="8" y="8"/>
                  <a:pt x="8" y="8"/>
                </a:cubicBezTo>
                <a:cubicBezTo>
                  <a:pt x="8" y="9"/>
                  <a:pt x="10" y="8"/>
                  <a:pt x="11" y="8"/>
                </a:cubicBezTo>
                <a:cubicBezTo>
                  <a:pt x="16" y="6"/>
                  <a:pt x="16" y="6"/>
                  <a:pt x="16" y="6"/>
                </a:cubicBezTo>
                <a:cubicBezTo>
                  <a:pt x="17" y="5"/>
                  <a:pt x="17" y="4"/>
                  <a:pt x="16" y="4"/>
                </a:cubicBezTo>
                <a:cubicBezTo>
                  <a:pt x="10" y="1"/>
                  <a:pt x="10" y="1"/>
                  <a:pt x="10" y="1"/>
                </a:cubicBezTo>
                <a:cubicBezTo>
                  <a:pt x="9" y="0"/>
                  <a:pt x="8" y="1"/>
                  <a:pt x="6" y="1"/>
                </a:cubicBezTo>
                <a:cubicBezTo>
                  <a:pt x="2" y="3"/>
                  <a:pt x="2" y="3"/>
                  <a:pt x="2" y="3"/>
                </a:cubicBezTo>
                <a:cubicBezTo>
                  <a:pt x="1" y="4"/>
                  <a:pt x="0" y="5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3" name="Freeform 579"/>
          <p:cNvSpPr>
            <a:spLocks/>
          </p:cNvSpPr>
          <p:nvPr/>
        </p:nvSpPr>
        <p:spPr bwMode="auto">
          <a:xfrm>
            <a:off x="4884160" y="2787230"/>
            <a:ext cx="44450" cy="20638"/>
          </a:xfrm>
          <a:custGeom>
            <a:avLst/>
            <a:gdLst>
              <a:gd name="T0" fmla="*/ 1 w 17"/>
              <a:gd name="T1" fmla="*/ 4 h 8"/>
              <a:gd name="T2" fmla="*/ 7 w 17"/>
              <a:gd name="T3" fmla="*/ 7 h 8"/>
              <a:gd name="T4" fmla="*/ 11 w 17"/>
              <a:gd name="T5" fmla="*/ 7 h 8"/>
              <a:gd name="T6" fmla="*/ 15 w 17"/>
              <a:gd name="T7" fmla="*/ 5 h 8"/>
              <a:gd name="T8" fmla="*/ 16 w 17"/>
              <a:gd name="T9" fmla="*/ 3 h 8"/>
              <a:gd name="T10" fmla="*/ 9 w 17"/>
              <a:gd name="T11" fmla="*/ 0 h 8"/>
              <a:gd name="T12" fmla="*/ 6 w 17"/>
              <a:gd name="T13" fmla="*/ 0 h 8"/>
              <a:gd name="T14" fmla="*/ 1 w 17"/>
              <a:gd name="T15" fmla="*/ 3 h 8"/>
              <a:gd name="T16" fmla="*/ 1 w 17"/>
              <a:gd name="T17" fmla="*/ 4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4"/>
                </a:moveTo>
                <a:cubicBezTo>
                  <a:pt x="7" y="7"/>
                  <a:pt x="7" y="7"/>
                  <a:pt x="7" y="7"/>
                </a:cubicBezTo>
                <a:cubicBezTo>
                  <a:pt x="8" y="8"/>
                  <a:pt x="9" y="8"/>
                  <a:pt x="11" y="7"/>
                </a:cubicBezTo>
                <a:cubicBezTo>
                  <a:pt x="15" y="5"/>
                  <a:pt x="15" y="5"/>
                  <a:pt x="15" y="5"/>
                </a:cubicBezTo>
                <a:cubicBezTo>
                  <a:pt x="16" y="4"/>
                  <a:pt x="17" y="4"/>
                  <a:pt x="16" y="3"/>
                </a:cubicBezTo>
                <a:cubicBezTo>
                  <a:pt x="9" y="0"/>
                  <a:pt x="9" y="0"/>
                  <a:pt x="9" y="0"/>
                </a:cubicBezTo>
                <a:cubicBezTo>
                  <a:pt x="9" y="0"/>
                  <a:pt x="7" y="0"/>
                  <a:pt x="6" y="0"/>
                </a:cubicBezTo>
                <a:cubicBezTo>
                  <a:pt x="1" y="3"/>
                  <a:pt x="1" y="3"/>
                  <a:pt x="1" y="3"/>
                </a:cubicBezTo>
                <a:cubicBezTo>
                  <a:pt x="0" y="3"/>
                  <a:pt x="0" y="4"/>
                  <a:pt x="1" y="4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4" name="Freeform 580"/>
          <p:cNvSpPr>
            <a:spLocks/>
          </p:cNvSpPr>
          <p:nvPr/>
        </p:nvSpPr>
        <p:spPr bwMode="auto">
          <a:xfrm>
            <a:off x="4853998" y="2771355"/>
            <a:ext cx="44450" cy="20638"/>
          </a:xfrm>
          <a:custGeom>
            <a:avLst/>
            <a:gdLst>
              <a:gd name="T0" fmla="*/ 1 w 17"/>
              <a:gd name="T1" fmla="*/ 5 h 8"/>
              <a:gd name="T2" fmla="*/ 7 w 17"/>
              <a:gd name="T3" fmla="*/ 8 h 8"/>
              <a:gd name="T4" fmla="*/ 11 w 17"/>
              <a:gd name="T5" fmla="*/ 7 h 8"/>
              <a:gd name="T6" fmla="*/ 15 w 17"/>
              <a:gd name="T7" fmla="*/ 5 h 8"/>
              <a:gd name="T8" fmla="*/ 16 w 17"/>
              <a:gd name="T9" fmla="*/ 3 h 8"/>
              <a:gd name="T10" fmla="*/ 10 w 17"/>
              <a:gd name="T11" fmla="*/ 0 h 8"/>
              <a:gd name="T12" fmla="*/ 6 w 17"/>
              <a:gd name="T13" fmla="*/ 1 h 8"/>
              <a:gd name="T14" fmla="*/ 1 w 17"/>
              <a:gd name="T15" fmla="*/ 3 h 8"/>
              <a:gd name="T16" fmla="*/ 1 w 17"/>
              <a:gd name="T17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5"/>
                </a:moveTo>
                <a:cubicBezTo>
                  <a:pt x="7" y="8"/>
                  <a:pt x="7" y="8"/>
                  <a:pt x="7" y="8"/>
                </a:cubicBezTo>
                <a:cubicBezTo>
                  <a:pt x="8" y="8"/>
                  <a:pt x="10" y="8"/>
                  <a:pt x="11" y="7"/>
                </a:cubicBezTo>
                <a:cubicBezTo>
                  <a:pt x="15" y="5"/>
                  <a:pt x="15" y="5"/>
                  <a:pt x="15" y="5"/>
                </a:cubicBezTo>
                <a:cubicBezTo>
                  <a:pt x="17" y="5"/>
                  <a:pt x="17" y="4"/>
                  <a:pt x="16" y="3"/>
                </a:cubicBezTo>
                <a:cubicBezTo>
                  <a:pt x="10" y="0"/>
                  <a:pt x="10" y="0"/>
                  <a:pt x="10" y="0"/>
                </a:cubicBezTo>
                <a:cubicBezTo>
                  <a:pt x="9" y="0"/>
                  <a:pt x="7" y="0"/>
                  <a:pt x="6" y="1"/>
                </a:cubicBezTo>
                <a:cubicBezTo>
                  <a:pt x="1" y="3"/>
                  <a:pt x="1" y="3"/>
                  <a:pt x="1" y="3"/>
                </a:cubicBezTo>
                <a:cubicBezTo>
                  <a:pt x="0" y="3"/>
                  <a:pt x="0" y="4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5" name="Freeform 581"/>
          <p:cNvSpPr>
            <a:spLocks/>
          </p:cNvSpPr>
          <p:nvPr/>
        </p:nvSpPr>
        <p:spPr bwMode="auto">
          <a:xfrm>
            <a:off x="4822248" y="2755480"/>
            <a:ext cx="44450" cy="20638"/>
          </a:xfrm>
          <a:custGeom>
            <a:avLst/>
            <a:gdLst>
              <a:gd name="T0" fmla="*/ 1 w 17"/>
              <a:gd name="T1" fmla="*/ 5 h 8"/>
              <a:gd name="T2" fmla="*/ 7 w 17"/>
              <a:gd name="T3" fmla="*/ 8 h 8"/>
              <a:gd name="T4" fmla="*/ 11 w 17"/>
              <a:gd name="T5" fmla="*/ 8 h 8"/>
              <a:gd name="T6" fmla="*/ 16 w 17"/>
              <a:gd name="T7" fmla="*/ 5 h 8"/>
              <a:gd name="T8" fmla="*/ 16 w 17"/>
              <a:gd name="T9" fmla="*/ 4 h 8"/>
              <a:gd name="T10" fmla="*/ 10 w 17"/>
              <a:gd name="T11" fmla="*/ 1 h 8"/>
              <a:gd name="T12" fmla="*/ 6 w 17"/>
              <a:gd name="T13" fmla="*/ 1 h 8"/>
              <a:gd name="T14" fmla="*/ 2 w 17"/>
              <a:gd name="T15" fmla="*/ 3 h 8"/>
              <a:gd name="T16" fmla="*/ 1 w 17"/>
              <a:gd name="T17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5"/>
                </a:moveTo>
                <a:cubicBezTo>
                  <a:pt x="7" y="8"/>
                  <a:pt x="7" y="8"/>
                  <a:pt x="7" y="8"/>
                </a:cubicBezTo>
                <a:cubicBezTo>
                  <a:pt x="8" y="8"/>
                  <a:pt x="10" y="8"/>
                  <a:pt x="11" y="8"/>
                </a:cubicBezTo>
                <a:cubicBezTo>
                  <a:pt x="16" y="5"/>
                  <a:pt x="16" y="5"/>
                  <a:pt x="16" y="5"/>
                </a:cubicBezTo>
                <a:cubicBezTo>
                  <a:pt x="17" y="5"/>
                  <a:pt x="17" y="4"/>
                  <a:pt x="16" y="4"/>
                </a:cubicBezTo>
                <a:cubicBezTo>
                  <a:pt x="10" y="1"/>
                  <a:pt x="10" y="1"/>
                  <a:pt x="10" y="1"/>
                </a:cubicBezTo>
                <a:cubicBezTo>
                  <a:pt x="9" y="0"/>
                  <a:pt x="8" y="0"/>
                  <a:pt x="6" y="1"/>
                </a:cubicBezTo>
                <a:cubicBezTo>
                  <a:pt x="2" y="3"/>
                  <a:pt x="2" y="3"/>
                  <a:pt x="2" y="3"/>
                </a:cubicBezTo>
                <a:cubicBezTo>
                  <a:pt x="1" y="4"/>
                  <a:pt x="0" y="4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6" name="Freeform 582"/>
          <p:cNvSpPr>
            <a:spLocks/>
          </p:cNvSpPr>
          <p:nvPr/>
        </p:nvSpPr>
        <p:spPr bwMode="auto">
          <a:xfrm>
            <a:off x="4793673" y="2739605"/>
            <a:ext cx="44450" cy="23813"/>
          </a:xfrm>
          <a:custGeom>
            <a:avLst/>
            <a:gdLst>
              <a:gd name="T0" fmla="*/ 0 w 17"/>
              <a:gd name="T1" fmla="*/ 5 h 9"/>
              <a:gd name="T2" fmla="*/ 7 w 17"/>
              <a:gd name="T3" fmla="*/ 8 h 9"/>
              <a:gd name="T4" fmla="*/ 10 w 17"/>
              <a:gd name="T5" fmla="*/ 8 h 9"/>
              <a:gd name="T6" fmla="*/ 15 w 17"/>
              <a:gd name="T7" fmla="*/ 6 h 9"/>
              <a:gd name="T8" fmla="*/ 16 w 17"/>
              <a:gd name="T9" fmla="*/ 4 h 9"/>
              <a:gd name="T10" fmla="*/ 9 w 17"/>
              <a:gd name="T11" fmla="*/ 1 h 9"/>
              <a:gd name="T12" fmla="*/ 6 w 17"/>
              <a:gd name="T13" fmla="*/ 1 h 9"/>
              <a:gd name="T14" fmla="*/ 1 w 17"/>
              <a:gd name="T15" fmla="*/ 3 h 9"/>
              <a:gd name="T16" fmla="*/ 0 w 17"/>
              <a:gd name="T17" fmla="*/ 5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9">
                <a:moveTo>
                  <a:pt x="0" y="5"/>
                </a:moveTo>
                <a:cubicBezTo>
                  <a:pt x="7" y="8"/>
                  <a:pt x="7" y="8"/>
                  <a:pt x="7" y="8"/>
                </a:cubicBezTo>
                <a:cubicBezTo>
                  <a:pt x="8" y="9"/>
                  <a:pt x="9" y="8"/>
                  <a:pt x="10" y="8"/>
                </a:cubicBezTo>
                <a:cubicBezTo>
                  <a:pt x="15" y="6"/>
                  <a:pt x="15" y="6"/>
                  <a:pt x="15" y="6"/>
                </a:cubicBezTo>
                <a:cubicBezTo>
                  <a:pt x="16" y="5"/>
                  <a:pt x="17" y="4"/>
                  <a:pt x="16" y="4"/>
                </a:cubicBezTo>
                <a:cubicBezTo>
                  <a:pt x="9" y="1"/>
                  <a:pt x="9" y="1"/>
                  <a:pt x="9" y="1"/>
                </a:cubicBezTo>
                <a:cubicBezTo>
                  <a:pt x="8" y="0"/>
                  <a:pt x="7" y="0"/>
                  <a:pt x="6" y="1"/>
                </a:cubicBezTo>
                <a:cubicBezTo>
                  <a:pt x="1" y="3"/>
                  <a:pt x="1" y="3"/>
                  <a:pt x="1" y="3"/>
                </a:cubicBezTo>
                <a:cubicBezTo>
                  <a:pt x="0" y="4"/>
                  <a:pt x="0" y="5"/>
                  <a:pt x="0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7" name="Freeform 583"/>
          <p:cNvSpPr>
            <a:spLocks/>
          </p:cNvSpPr>
          <p:nvPr/>
        </p:nvSpPr>
        <p:spPr bwMode="auto">
          <a:xfrm>
            <a:off x="4763510" y="2726905"/>
            <a:ext cx="42863" cy="20638"/>
          </a:xfrm>
          <a:custGeom>
            <a:avLst/>
            <a:gdLst>
              <a:gd name="T0" fmla="*/ 1 w 17"/>
              <a:gd name="T1" fmla="*/ 4 h 8"/>
              <a:gd name="T2" fmla="*/ 7 w 17"/>
              <a:gd name="T3" fmla="*/ 7 h 8"/>
              <a:gd name="T4" fmla="*/ 11 w 17"/>
              <a:gd name="T5" fmla="*/ 7 h 8"/>
              <a:gd name="T6" fmla="*/ 15 w 17"/>
              <a:gd name="T7" fmla="*/ 5 h 8"/>
              <a:gd name="T8" fmla="*/ 16 w 17"/>
              <a:gd name="T9" fmla="*/ 3 h 8"/>
              <a:gd name="T10" fmla="*/ 10 w 17"/>
              <a:gd name="T11" fmla="*/ 0 h 8"/>
              <a:gd name="T12" fmla="*/ 6 w 17"/>
              <a:gd name="T13" fmla="*/ 0 h 8"/>
              <a:gd name="T14" fmla="*/ 1 w 17"/>
              <a:gd name="T15" fmla="*/ 2 h 8"/>
              <a:gd name="T16" fmla="*/ 1 w 17"/>
              <a:gd name="T17" fmla="*/ 4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4"/>
                </a:moveTo>
                <a:cubicBezTo>
                  <a:pt x="7" y="7"/>
                  <a:pt x="7" y="7"/>
                  <a:pt x="7" y="7"/>
                </a:cubicBezTo>
                <a:cubicBezTo>
                  <a:pt x="8" y="8"/>
                  <a:pt x="10" y="8"/>
                  <a:pt x="11" y="7"/>
                </a:cubicBezTo>
                <a:cubicBezTo>
                  <a:pt x="15" y="5"/>
                  <a:pt x="15" y="5"/>
                  <a:pt x="15" y="5"/>
                </a:cubicBezTo>
                <a:cubicBezTo>
                  <a:pt x="17" y="4"/>
                  <a:pt x="17" y="4"/>
                  <a:pt x="16" y="3"/>
                </a:cubicBezTo>
                <a:cubicBezTo>
                  <a:pt x="10" y="0"/>
                  <a:pt x="10" y="0"/>
                  <a:pt x="10" y="0"/>
                </a:cubicBezTo>
                <a:cubicBezTo>
                  <a:pt x="9" y="0"/>
                  <a:pt x="7" y="0"/>
                  <a:pt x="6" y="0"/>
                </a:cubicBezTo>
                <a:cubicBezTo>
                  <a:pt x="1" y="2"/>
                  <a:pt x="1" y="2"/>
                  <a:pt x="1" y="2"/>
                </a:cubicBezTo>
                <a:cubicBezTo>
                  <a:pt x="0" y="3"/>
                  <a:pt x="0" y="4"/>
                  <a:pt x="1" y="4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8" name="Freeform 584"/>
          <p:cNvSpPr>
            <a:spLocks/>
          </p:cNvSpPr>
          <p:nvPr/>
        </p:nvSpPr>
        <p:spPr bwMode="auto">
          <a:xfrm>
            <a:off x="4731760" y="2711030"/>
            <a:ext cx="44450" cy="22225"/>
          </a:xfrm>
          <a:custGeom>
            <a:avLst/>
            <a:gdLst>
              <a:gd name="T0" fmla="*/ 1 w 17"/>
              <a:gd name="T1" fmla="*/ 5 h 8"/>
              <a:gd name="T2" fmla="*/ 7 w 17"/>
              <a:gd name="T3" fmla="*/ 8 h 8"/>
              <a:gd name="T4" fmla="*/ 11 w 17"/>
              <a:gd name="T5" fmla="*/ 7 h 8"/>
              <a:gd name="T6" fmla="*/ 16 w 17"/>
              <a:gd name="T7" fmla="*/ 5 h 8"/>
              <a:gd name="T8" fmla="*/ 16 w 17"/>
              <a:gd name="T9" fmla="*/ 3 h 8"/>
              <a:gd name="T10" fmla="*/ 10 w 17"/>
              <a:gd name="T11" fmla="*/ 0 h 8"/>
              <a:gd name="T12" fmla="*/ 6 w 17"/>
              <a:gd name="T13" fmla="*/ 1 h 8"/>
              <a:gd name="T14" fmla="*/ 2 w 17"/>
              <a:gd name="T15" fmla="*/ 3 h 8"/>
              <a:gd name="T16" fmla="*/ 1 w 17"/>
              <a:gd name="T17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5"/>
                </a:moveTo>
                <a:cubicBezTo>
                  <a:pt x="7" y="8"/>
                  <a:pt x="7" y="8"/>
                  <a:pt x="7" y="8"/>
                </a:cubicBezTo>
                <a:cubicBezTo>
                  <a:pt x="8" y="8"/>
                  <a:pt x="10" y="8"/>
                  <a:pt x="11" y="7"/>
                </a:cubicBezTo>
                <a:cubicBezTo>
                  <a:pt x="16" y="5"/>
                  <a:pt x="16" y="5"/>
                  <a:pt x="16" y="5"/>
                </a:cubicBezTo>
                <a:cubicBezTo>
                  <a:pt x="17" y="5"/>
                  <a:pt x="17" y="4"/>
                  <a:pt x="16" y="3"/>
                </a:cubicBezTo>
                <a:cubicBezTo>
                  <a:pt x="10" y="0"/>
                  <a:pt x="10" y="0"/>
                  <a:pt x="10" y="0"/>
                </a:cubicBezTo>
                <a:cubicBezTo>
                  <a:pt x="9" y="0"/>
                  <a:pt x="7" y="0"/>
                  <a:pt x="6" y="1"/>
                </a:cubicBezTo>
                <a:cubicBezTo>
                  <a:pt x="2" y="3"/>
                  <a:pt x="2" y="3"/>
                  <a:pt x="2" y="3"/>
                </a:cubicBezTo>
                <a:cubicBezTo>
                  <a:pt x="0" y="3"/>
                  <a:pt x="0" y="4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9" name="Freeform 585"/>
          <p:cNvSpPr>
            <a:spLocks/>
          </p:cNvSpPr>
          <p:nvPr/>
        </p:nvSpPr>
        <p:spPr bwMode="auto">
          <a:xfrm>
            <a:off x="5006398" y="2872955"/>
            <a:ext cx="44450" cy="23813"/>
          </a:xfrm>
          <a:custGeom>
            <a:avLst/>
            <a:gdLst>
              <a:gd name="T0" fmla="*/ 1 w 17"/>
              <a:gd name="T1" fmla="*/ 5 h 9"/>
              <a:gd name="T2" fmla="*/ 8 w 17"/>
              <a:gd name="T3" fmla="*/ 8 h 9"/>
              <a:gd name="T4" fmla="*/ 11 w 17"/>
              <a:gd name="T5" fmla="*/ 8 h 9"/>
              <a:gd name="T6" fmla="*/ 16 w 17"/>
              <a:gd name="T7" fmla="*/ 6 h 9"/>
              <a:gd name="T8" fmla="*/ 16 w 17"/>
              <a:gd name="T9" fmla="*/ 4 h 9"/>
              <a:gd name="T10" fmla="*/ 10 w 17"/>
              <a:gd name="T11" fmla="*/ 1 h 9"/>
              <a:gd name="T12" fmla="*/ 6 w 17"/>
              <a:gd name="T13" fmla="*/ 1 h 9"/>
              <a:gd name="T14" fmla="*/ 2 w 17"/>
              <a:gd name="T15" fmla="*/ 3 h 9"/>
              <a:gd name="T16" fmla="*/ 1 w 17"/>
              <a:gd name="T17" fmla="*/ 5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9">
                <a:moveTo>
                  <a:pt x="1" y="5"/>
                </a:moveTo>
                <a:cubicBezTo>
                  <a:pt x="8" y="8"/>
                  <a:pt x="8" y="8"/>
                  <a:pt x="8" y="8"/>
                </a:cubicBezTo>
                <a:cubicBezTo>
                  <a:pt x="8" y="9"/>
                  <a:pt x="10" y="9"/>
                  <a:pt x="11" y="8"/>
                </a:cubicBezTo>
                <a:cubicBezTo>
                  <a:pt x="16" y="6"/>
                  <a:pt x="16" y="6"/>
                  <a:pt x="16" y="6"/>
                </a:cubicBezTo>
                <a:cubicBezTo>
                  <a:pt x="17" y="5"/>
                  <a:pt x="17" y="4"/>
                  <a:pt x="16" y="4"/>
                </a:cubicBezTo>
                <a:cubicBezTo>
                  <a:pt x="10" y="1"/>
                  <a:pt x="10" y="1"/>
                  <a:pt x="10" y="1"/>
                </a:cubicBezTo>
                <a:cubicBezTo>
                  <a:pt x="9" y="0"/>
                  <a:pt x="8" y="1"/>
                  <a:pt x="6" y="1"/>
                </a:cubicBezTo>
                <a:cubicBezTo>
                  <a:pt x="2" y="3"/>
                  <a:pt x="2" y="3"/>
                  <a:pt x="2" y="3"/>
                </a:cubicBezTo>
                <a:cubicBezTo>
                  <a:pt x="1" y="4"/>
                  <a:pt x="0" y="5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0" name="Freeform 586"/>
          <p:cNvSpPr>
            <a:spLocks/>
          </p:cNvSpPr>
          <p:nvPr/>
        </p:nvSpPr>
        <p:spPr bwMode="auto">
          <a:xfrm>
            <a:off x="4977823" y="2860255"/>
            <a:ext cx="44450" cy="20638"/>
          </a:xfrm>
          <a:custGeom>
            <a:avLst/>
            <a:gdLst>
              <a:gd name="T0" fmla="*/ 1 w 17"/>
              <a:gd name="T1" fmla="*/ 4 h 8"/>
              <a:gd name="T2" fmla="*/ 7 w 17"/>
              <a:gd name="T3" fmla="*/ 8 h 8"/>
              <a:gd name="T4" fmla="*/ 11 w 17"/>
              <a:gd name="T5" fmla="*/ 7 h 8"/>
              <a:gd name="T6" fmla="*/ 15 w 17"/>
              <a:gd name="T7" fmla="*/ 5 h 8"/>
              <a:gd name="T8" fmla="*/ 16 w 17"/>
              <a:gd name="T9" fmla="*/ 3 h 8"/>
              <a:gd name="T10" fmla="*/ 10 w 17"/>
              <a:gd name="T11" fmla="*/ 0 h 8"/>
              <a:gd name="T12" fmla="*/ 6 w 17"/>
              <a:gd name="T13" fmla="*/ 0 h 8"/>
              <a:gd name="T14" fmla="*/ 1 w 17"/>
              <a:gd name="T15" fmla="*/ 3 h 8"/>
              <a:gd name="T16" fmla="*/ 1 w 17"/>
              <a:gd name="T17" fmla="*/ 4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4"/>
                </a:moveTo>
                <a:cubicBezTo>
                  <a:pt x="7" y="8"/>
                  <a:pt x="7" y="8"/>
                  <a:pt x="7" y="8"/>
                </a:cubicBezTo>
                <a:cubicBezTo>
                  <a:pt x="8" y="8"/>
                  <a:pt x="10" y="8"/>
                  <a:pt x="11" y="7"/>
                </a:cubicBezTo>
                <a:cubicBezTo>
                  <a:pt x="15" y="5"/>
                  <a:pt x="15" y="5"/>
                  <a:pt x="15" y="5"/>
                </a:cubicBezTo>
                <a:cubicBezTo>
                  <a:pt x="17" y="5"/>
                  <a:pt x="17" y="4"/>
                  <a:pt x="16" y="3"/>
                </a:cubicBezTo>
                <a:cubicBezTo>
                  <a:pt x="10" y="0"/>
                  <a:pt x="10" y="0"/>
                  <a:pt x="10" y="0"/>
                </a:cubicBezTo>
                <a:cubicBezTo>
                  <a:pt x="9" y="0"/>
                  <a:pt x="7" y="0"/>
                  <a:pt x="6" y="0"/>
                </a:cubicBezTo>
                <a:cubicBezTo>
                  <a:pt x="1" y="3"/>
                  <a:pt x="1" y="3"/>
                  <a:pt x="1" y="3"/>
                </a:cubicBezTo>
                <a:cubicBezTo>
                  <a:pt x="0" y="3"/>
                  <a:pt x="0" y="4"/>
                  <a:pt x="1" y="4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1" name="Freeform 587"/>
          <p:cNvSpPr>
            <a:spLocks/>
          </p:cNvSpPr>
          <p:nvPr/>
        </p:nvSpPr>
        <p:spPr bwMode="auto">
          <a:xfrm>
            <a:off x="4947660" y="2844380"/>
            <a:ext cx="44450" cy="20638"/>
          </a:xfrm>
          <a:custGeom>
            <a:avLst/>
            <a:gdLst>
              <a:gd name="T0" fmla="*/ 1 w 17"/>
              <a:gd name="T1" fmla="*/ 5 h 8"/>
              <a:gd name="T2" fmla="*/ 7 w 17"/>
              <a:gd name="T3" fmla="*/ 8 h 8"/>
              <a:gd name="T4" fmla="*/ 11 w 17"/>
              <a:gd name="T5" fmla="*/ 8 h 8"/>
              <a:gd name="T6" fmla="*/ 16 w 17"/>
              <a:gd name="T7" fmla="*/ 5 h 8"/>
              <a:gd name="T8" fmla="*/ 16 w 17"/>
              <a:gd name="T9" fmla="*/ 4 h 8"/>
              <a:gd name="T10" fmla="*/ 10 w 17"/>
              <a:gd name="T11" fmla="*/ 0 h 8"/>
              <a:gd name="T12" fmla="*/ 6 w 17"/>
              <a:gd name="T13" fmla="*/ 1 h 8"/>
              <a:gd name="T14" fmla="*/ 2 w 17"/>
              <a:gd name="T15" fmla="*/ 3 h 8"/>
              <a:gd name="T16" fmla="*/ 1 w 17"/>
              <a:gd name="T17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5"/>
                </a:moveTo>
                <a:cubicBezTo>
                  <a:pt x="7" y="8"/>
                  <a:pt x="7" y="8"/>
                  <a:pt x="7" y="8"/>
                </a:cubicBezTo>
                <a:cubicBezTo>
                  <a:pt x="8" y="8"/>
                  <a:pt x="10" y="8"/>
                  <a:pt x="11" y="8"/>
                </a:cubicBezTo>
                <a:cubicBezTo>
                  <a:pt x="16" y="5"/>
                  <a:pt x="16" y="5"/>
                  <a:pt x="16" y="5"/>
                </a:cubicBezTo>
                <a:cubicBezTo>
                  <a:pt x="17" y="5"/>
                  <a:pt x="17" y="4"/>
                  <a:pt x="16" y="4"/>
                </a:cubicBezTo>
                <a:cubicBezTo>
                  <a:pt x="10" y="0"/>
                  <a:pt x="10" y="0"/>
                  <a:pt x="10" y="0"/>
                </a:cubicBezTo>
                <a:cubicBezTo>
                  <a:pt x="9" y="0"/>
                  <a:pt x="7" y="0"/>
                  <a:pt x="6" y="1"/>
                </a:cubicBezTo>
                <a:cubicBezTo>
                  <a:pt x="2" y="3"/>
                  <a:pt x="2" y="3"/>
                  <a:pt x="2" y="3"/>
                </a:cubicBezTo>
                <a:cubicBezTo>
                  <a:pt x="0" y="3"/>
                  <a:pt x="0" y="4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2" name="Freeform 588"/>
          <p:cNvSpPr>
            <a:spLocks/>
          </p:cNvSpPr>
          <p:nvPr/>
        </p:nvSpPr>
        <p:spPr bwMode="auto">
          <a:xfrm>
            <a:off x="4915910" y="2828505"/>
            <a:ext cx="44450" cy="20638"/>
          </a:xfrm>
          <a:custGeom>
            <a:avLst/>
            <a:gdLst>
              <a:gd name="T0" fmla="*/ 1 w 17"/>
              <a:gd name="T1" fmla="*/ 5 h 8"/>
              <a:gd name="T2" fmla="*/ 8 w 17"/>
              <a:gd name="T3" fmla="*/ 8 h 8"/>
              <a:gd name="T4" fmla="*/ 11 w 17"/>
              <a:gd name="T5" fmla="*/ 8 h 8"/>
              <a:gd name="T6" fmla="*/ 16 w 17"/>
              <a:gd name="T7" fmla="*/ 6 h 8"/>
              <a:gd name="T8" fmla="*/ 17 w 17"/>
              <a:gd name="T9" fmla="*/ 4 h 8"/>
              <a:gd name="T10" fmla="*/ 10 w 17"/>
              <a:gd name="T11" fmla="*/ 1 h 8"/>
              <a:gd name="T12" fmla="*/ 7 w 17"/>
              <a:gd name="T13" fmla="*/ 1 h 8"/>
              <a:gd name="T14" fmla="*/ 2 w 17"/>
              <a:gd name="T15" fmla="*/ 3 h 8"/>
              <a:gd name="T16" fmla="*/ 1 w 17"/>
              <a:gd name="T17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5"/>
                </a:moveTo>
                <a:cubicBezTo>
                  <a:pt x="8" y="8"/>
                  <a:pt x="8" y="8"/>
                  <a:pt x="8" y="8"/>
                </a:cubicBezTo>
                <a:cubicBezTo>
                  <a:pt x="9" y="8"/>
                  <a:pt x="10" y="8"/>
                  <a:pt x="11" y="8"/>
                </a:cubicBezTo>
                <a:cubicBezTo>
                  <a:pt x="16" y="6"/>
                  <a:pt x="16" y="6"/>
                  <a:pt x="16" y="6"/>
                </a:cubicBezTo>
                <a:cubicBezTo>
                  <a:pt x="17" y="5"/>
                  <a:pt x="17" y="4"/>
                  <a:pt x="17" y="4"/>
                </a:cubicBezTo>
                <a:cubicBezTo>
                  <a:pt x="10" y="1"/>
                  <a:pt x="10" y="1"/>
                  <a:pt x="10" y="1"/>
                </a:cubicBezTo>
                <a:cubicBezTo>
                  <a:pt x="9" y="0"/>
                  <a:pt x="8" y="0"/>
                  <a:pt x="7" y="1"/>
                </a:cubicBezTo>
                <a:cubicBezTo>
                  <a:pt x="2" y="3"/>
                  <a:pt x="2" y="3"/>
                  <a:pt x="2" y="3"/>
                </a:cubicBezTo>
                <a:cubicBezTo>
                  <a:pt x="1" y="4"/>
                  <a:pt x="0" y="5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3" name="Freeform 589"/>
          <p:cNvSpPr>
            <a:spLocks/>
          </p:cNvSpPr>
          <p:nvPr/>
        </p:nvSpPr>
        <p:spPr bwMode="auto">
          <a:xfrm>
            <a:off x="4887335" y="2812630"/>
            <a:ext cx="44450" cy="23813"/>
          </a:xfrm>
          <a:custGeom>
            <a:avLst/>
            <a:gdLst>
              <a:gd name="T0" fmla="*/ 1 w 17"/>
              <a:gd name="T1" fmla="*/ 5 h 9"/>
              <a:gd name="T2" fmla="*/ 7 w 17"/>
              <a:gd name="T3" fmla="*/ 8 h 9"/>
              <a:gd name="T4" fmla="*/ 11 w 17"/>
              <a:gd name="T5" fmla="*/ 8 h 9"/>
              <a:gd name="T6" fmla="*/ 15 w 17"/>
              <a:gd name="T7" fmla="*/ 6 h 9"/>
              <a:gd name="T8" fmla="*/ 16 w 17"/>
              <a:gd name="T9" fmla="*/ 4 h 9"/>
              <a:gd name="T10" fmla="*/ 9 w 17"/>
              <a:gd name="T11" fmla="*/ 1 h 9"/>
              <a:gd name="T12" fmla="*/ 6 w 17"/>
              <a:gd name="T13" fmla="*/ 1 h 9"/>
              <a:gd name="T14" fmla="*/ 1 w 17"/>
              <a:gd name="T15" fmla="*/ 3 h 9"/>
              <a:gd name="T16" fmla="*/ 1 w 17"/>
              <a:gd name="T17" fmla="*/ 5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9">
                <a:moveTo>
                  <a:pt x="1" y="5"/>
                </a:moveTo>
                <a:cubicBezTo>
                  <a:pt x="7" y="8"/>
                  <a:pt x="7" y="8"/>
                  <a:pt x="7" y="8"/>
                </a:cubicBezTo>
                <a:cubicBezTo>
                  <a:pt x="8" y="9"/>
                  <a:pt x="9" y="9"/>
                  <a:pt x="11" y="8"/>
                </a:cubicBezTo>
                <a:cubicBezTo>
                  <a:pt x="15" y="6"/>
                  <a:pt x="15" y="6"/>
                  <a:pt x="15" y="6"/>
                </a:cubicBezTo>
                <a:cubicBezTo>
                  <a:pt x="16" y="5"/>
                  <a:pt x="17" y="4"/>
                  <a:pt x="16" y="4"/>
                </a:cubicBezTo>
                <a:cubicBezTo>
                  <a:pt x="9" y="1"/>
                  <a:pt x="9" y="1"/>
                  <a:pt x="9" y="1"/>
                </a:cubicBezTo>
                <a:cubicBezTo>
                  <a:pt x="9" y="0"/>
                  <a:pt x="7" y="1"/>
                  <a:pt x="6" y="1"/>
                </a:cubicBezTo>
                <a:cubicBezTo>
                  <a:pt x="1" y="3"/>
                  <a:pt x="1" y="3"/>
                  <a:pt x="1" y="3"/>
                </a:cubicBezTo>
                <a:cubicBezTo>
                  <a:pt x="0" y="4"/>
                  <a:pt x="0" y="5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4" name="Freeform 590"/>
          <p:cNvSpPr>
            <a:spLocks/>
          </p:cNvSpPr>
          <p:nvPr/>
        </p:nvSpPr>
        <p:spPr bwMode="auto">
          <a:xfrm>
            <a:off x="4855585" y="2799930"/>
            <a:ext cx="44450" cy="20638"/>
          </a:xfrm>
          <a:custGeom>
            <a:avLst/>
            <a:gdLst>
              <a:gd name="T0" fmla="*/ 1 w 17"/>
              <a:gd name="T1" fmla="*/ 4 h 8"/>
              <a:gd name="T2" fmla="*/ 7 w 17"/>
              <a:gd name="T3" fmla="*/ 8 h 8"/>
              <a:gd name="T4" fmla="*/ 11 w 17"/>
              <a:gd name="T5" fmla="*/ 7 h 8"/>
              <a:gd name="T6" fmla="*/ 16 w 17"/>
              <a:gd name="T7" fmla="*/ 5 h 8"/>
              <a:gd name="T8" fmla="*/ 16 w 17"/>
              <a:gd name="T9" fmla="*/ 3 h 8"/>
              <a:gd name="T10" fmla="*/ 10 w 17"/>
              <a:gd name="T11" fmla="*/ 0 h 8"/>
              <a:gd name="T12" fmla="*/ 6 w 17"/>
              <a:gd name="T13" fmla="*/ 0 h 8"/>
              <a:gd name="T14" fmla="*/ 2 w 17"/>
              <a:gd name="T15" fmla="*/ 3 h 8"/>
              <a:gd name="T16" fmla="*/ 1 w 17"/>
              <a:gd name="T17" fmla="*/ 4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4"/>
                </a:moveTo>
                <a:cubicBezTo>
                  <a:pt x="7" y="8"/>
                  <a:pt x="7" y="8"/>
                  <a:pt x="7" y="8"/>
                </a:cubicBezTo>
                <a:cubicBezTo>
                  <a:pt x="8" y="8"/>
                  <a:pt x="10" y="8"/>
                  <a:pt x="11" y="7"/>
                </a:cubicBezTo>
                <a:cubicBezTo>
                  <a:pt x="16" y="5"/>
                  <a:pt x="16" y="5"/>
                  <a:pt x="16" y="5"/>
                </a:cubicBezTo>
                <a:cubicBezTo>
                  <a:pt x="17" y="4"/>
                  <a:pt x="17" y="4"/>
                  <a:pt x="16" y="3"/>
                </a:cubicBezTo>
                <a:cubicBezTo>
                  <a:pt x="10" y="0"/>
                  <a:pt x="10" y="0"/>
                  <a:pt x="10" y="0"/>
                </a:cubicBezTo>
                <a:cubicBezTo>
                  <a:pt x="9" y="0"/>
                  <a:pt x="7" y="0"/>
                  <a:pt x="6" y="0"/>
                </a:cubicBezTo>
                <a:cubicBezTo>
                  <a:pt x="2" y="3"/>
                  <a:pt x="2" y="3"/>
                  <a:pt x="2" y="3"/>
                </a:cubicBezTo>
                <a:cubicBezTo>
                  <a:pt x="0" y="3"/>
                  <a:pt x="0" y="4"/>
                  <a:pt x="1" y="4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5" name="Freeform 591"/>
          <p:cNvSpPr>
            <a:spLocks/>
          </p:cNvSpPr>
          <p:nvPr/>
        </p:nvSpPr>
        <p:spPr bwMode="auto">
          <a:xfrm>
            <a:off x="4825423" y="2784055"/>
            <a:ext cx="44450" cy="20638"/>
          </a:xfrm>
          <a:custGeom>
            <a:avLst/>
            <a:gdLst>
              <a:gd name="T0" fmla="*/ 1 w 17"/>
              <a:gd name="T1" fmla="*/ 5 h 8"/>
              <a:gd name="T2" fmla="*/ 8 w 17"/>
              <a:gd name="T3" fmla="*/ 8 h 8"/>
              <a:gd name="T4" fmla="*/ 11 w 17"/>
              <a:gd name="T5" fmla="*/ 8 h 8"/>
              <a:gd name="T6" fmla="*/ 16 w 17"/>
              <a:gd name="T7" fmla="*/ 5 h 8"/>
              <a:gd name="T8" fmla="*/ 16 w 17"/>
              <a:gd name="T9" fmla="*/ 4 h 8"/>
              <a:gd name="T10" fmla="*/ 10 w 17"/>
              <a:gd name="T11" fmla="*/ 0 h 8"/>
              <a:gd name="T12" fmla="*/ 6 w 17"/>
              <a:gd name="T13" fmla="*/ 1 h 8"/>
              <a:gd name="T14" fmla="*/ 2 w 17"/>
              <a:gd name="T15" fmla="*/ 3 h 8"/>
              <a:gd name="T16" fmla="*/ 1 w 17"/>
              <a:gd name="T17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5"/>
                </a:moveTo>
                <a:cubicBezTo>
                  <a:pt x="8" y="8"/>
                  <a:pt x="8" y="8"/>
                  <a:pt x="8" y="8"/>
                </a:cubicBezTo>
                <a:cubicBezTo>
                  <a:pt x="8" y="8"/>
                  <a:pt x="10" y="8"/>
                  <a:pt x="11" y="8"/>
                </a:cubicBezTo>
                <a:cubicBezTo>
                  <a:pt x="16" y="5"/>
                  <a:pt x="16" y="5"/>
                  <a:pt x="16" y="5"/>
                </a:cubicBezTo>
                <a:cubicBezTo>
                  <a:pt x="17" y="5"/>
                  <a:pt x="17" y="4"/>
                  <a:pt x="16" y="4"/>
                </a:cubicBezTo>
                <a:cubicBezTo>
                  <a:pt x="10" y="0"/>
                  <a:pt x="10" y="0"/>
                  <a:pt x="10" y="0"/>
                </a:cubicBezTo>
                <a:cubicBezTo>
                  <a:pt x="9" y="0"/>
                  <a:pt x="8" y="0"/>
                  <a:pt x="6" y="1"/>
                </a:cubicBezTo>
                <a:cubicBezTo>
                  <a:pt x="2" y="3"/>
                  <a:pt x="2" y="3"/>
                  <a:pt x="2" y="3"/>
                </a:cubicBezTo>
                <a:cubicBezTo>
                  <a:pt x="1" y="3"/>
                  <a:pt x="0" y="4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6" name="Freeform 592"/>
          <p:cNvSpPr>
            <a:spLocks/>
          </p:cNvSpPr>
          <p:nvPr/>
        </p:nvSpPr>
        <p:spPr bwMode="auto">
          <a:xfrm>
            <a:off x="4796848" y="2768180"/>
            <a:ext cx="44450" cy="22225"/>
          </a:xfrm>
          <a:custGeom>
            <a:avLst/>
            <a:gdLst>
              <a:gd name="T0" fmla="*/ 1 w 17"/>
              <a:gd name="T1" fmla="*/ 5 h 8"/>
              <a:gd name="T2" fmla="*/ 7 w 17"/>
              <a:gd name="T3" fmla="*/ 8 h 8"/>
              <a:gd name="T4" fmla="*/ 11 w 17"/>
              <a:gd name="T5" fmla="*/ 8 h 8"/>
              <a:gd name="T6" fmla="*/ 15 w 17"/>
              <a:gd name="T7" fmla="*/ 6 h 8"/>
              <a:gd name="T8" fmla="*/ 16 w 17"/>
              <a:gd name="T9" fmla="*/ 4 h 8"/>
              <a:gd name="T10" fmla="*/ 9 w 17"/>
              <a:gd name="T11" fmla="*/ 1 h 8"/>
              <a:gd name="T12" fmla="*/ 6 w 17"/>
              <a:gd name="T13" fmla="*/ 1 h 8"/>
              <a:gd name="T14" fmla="*/ 1 w 17"/>
              <a:gd name="T15" fmla="*/ 3 h 8"/>
              <a:gd name="T16" fmla="*/ 1 w 17"/>
              <a:gd name="T17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5"/>
                </a:moveTo>
                <a:cubicBezTo>
                  <a:pt x="7" y="8"/>
                  <a:pt x="7" y="8"/>
                  <a:pt x="7" y="8"/>
                </a:cubicBezTo>
                <a:cubicBezTo>
                  <a:pt x="8" y="8"/>
                  <a:pt x="9" y="8"/>
                  <a:pt x="11" y="8"/>
                </a:cubicBezTo>
                <a:cubicBezTo>
                  <a:pt x="15" y="6"/>
                  <a:pt x="15" y="6"/>
                  <a:pt x="15" y="6"/>
                </a:cubicBezTo>
                <a:cubicBezTo>
                  <a:pt x="16" y="5"/>
                  <a:pt x="17" y="4"/>
                  <a:pt x="16" y="4"/>
                </a:cubicBezTo>
                <a:cubicBezTo>
                  <a:pt x="9" y="1"/>
                  <a:pt x="9" y="1"/>
                  <a:pt x="9" y="1"/>
                </a:cubicBezTo>
                <a:cubicBezTo>
                  <a:pt x="9" y="0"/>
                  <a:pt x="7" y="0"/>
                  <a:pt x="6" y="1"/>
                </a:cubicBezTo>
                <a:cubicBezTo>
                  <a:pt x="1" y="3"/>
                  <a:pt x="1" y="3"/>
                  <a:pt x="1" y="3"/>
                </a:cubicBezTo>
                <a:cubicBezTo>
                  <a:pt x="0" y="4"/>
                  <a:pt x="0" y="4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7" name="Freeform 593"/>
          <p:cNvSpPr>
            <a:spLocks/>
          </p:cNvSpPr>
          <p:nvPr/>
        </p:nvSpPr>
        <p:spPr bwMode="auto">
          <a:xfrm>
            <a:off x="4765098" y="2753893"/>
            <a:ext cx="44450" cy="22225"/>
          </a:xfrm>
          <a:custGeom>
            <a:avLst/>
            <a:gdLst>
              <a:gd name="T0" fmla="*/ 1 w 17"/>
              <a:gd name="T1" fmla="*/ 5 h 9"/>
              <a:gd name="T2" fmla="*/ 7 w 17"/>
              <a:gd name="T3" fmla="*/ 8 h 9"/>
              <a:gd name="T4" fmla="*/ 11 w 17"/>
              <a:gd name="T5" fmla="*/ 8 h 9"/>
              <a:gd name="T6" fmla="*/ 15 w 17"/>
              <a:gd name="T7" fmla="*/ 6 h 9"/>
              <a:gd name="T8" fmla="*/ 16 w 17"/>
              <a:gd name="T9" fmla="*/ 4 h 9"/>
              <a:gd name="T10" fmla="*/ 10 w 17"/>
              <a:gd name="T11" fmla="*/ 1 h 9"/>
              <a:gd name="T12" fmla="*/ 6 w 17"/>
              <a:gd name="T13" fmla="*/ 1 h 9"/>
              <a:gd name="T14" fmla="*/ 1 w 17"/>
              <a:gd name="T15" fmla="*/ 3 h 9"/>
              <a:gd name="T16" fmla="*/ 1 w 17"/>
              <a:gd name="T17" fmla="*/ 5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9">
                <a:moveTo>
                  <a:pt x="1" y="5"/>
                </a:moveTo>
                <a:cubicBezTo>
                  <a:pt x="7" y="8"/>
                  <a:pt x="7" y="8"/>
                  <a:pt x="7" y="8"/>
                </a:cubicBezTo>
                <a:cubicBezTo>
                  <a:pt x="8" y="9"/>
                  <a:pt x="10" y="9"/>
                  <a:pt x="11" y="8"/>
                </a:cubicBezTo>
                <a:cubicBezTo>
                  <a:pt x="15" y="6"/>
                  <a:pt x="15" y="6"/>
                  <a:pt x="15" y="6"/>
                </a:cubicBezTo>
                <a:cubicBezTo>
                  <a:pt x="17" y="5"/>
                  <a:pt x="17" y="4"/>
                  <a:pt x="16" y="4"/>
                </a:cubicBezTo>
                <a:cubicBezTo>
                  <a:pt x="10" y="1"/>
                  <a:pt x="10" y="1"/>
                  <a:pt x="10" y="1"/>
                </a:cubicBezTo>
                <a:cubicBezTo>
                  <a:pt x="9" y="0"/>
                  <a:pt x="7" y="1"/>
                  <a:pt x="6" y="1"/>
                </a:cubicBezTo>
                <a:cubicBezTo>
                  <a:pt x="1" y="3"/>
                  <a:pt x="1" y="3"/>
                  <a:pt x="1" y="3"/>
                </a:cubicBezTo>
                <a:cubicBezTo>
                  <a:pt x="0" y="4"/>
                  <a:pt x="0" y="5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8" name="Freeform 594"/>
          <p:cNvSpPr>
            <a:spLocks/>
          </p:cNvSpPr>
          <p:nvPr/>
        </p:nvSpPr>
        <p:spPr bwMode="auto">
          <a:xfrm>
            <a:off x="4734935" y="2739605"/>
            <a:ext cx="42863" cy="22225"/>
          </a:xfrm>
          <a:custGeom>
            <a:avLst/>
            <a:gdLst>
              <a:gd name="T0" fmla="*/ 1 w 17"/>
              <a:gd name="T1" fmla="*/ 4 h 8"/>
              <a:gd name="T2" fmla="*/ 7 w 17"/>
              <a:gd name="T3" fmla="*/ 8 h 8"/>
              <a:gd name="T4" fmla="*/ 11 w 17"/>
              <a:gd name="T5" fmla="*/ 7 h 8"/>
              <a:gd name="T6" fmla="*/ 16 w 17"/>
              <a:gd name="T7" fmla="*/ 5 h 8"/>
              <a:gd name="T8" fmla="*/ 16 w 17"/>
              <a:gd name="T9" fmla="*/ 3 h 8"/>
              <a:gd name="T10" fmla="*/ 10 w 17"/>
              <a:gd name="T11" fmla="*/ 0 h 8"/>
              <a:gd name="T12" fmla="*/ 6 w 17"/>
              <a:gd name="T13" fmla="*/ 0 h 8"/>
              <a:gd name="T14" fmla="*/ 2 w 17"/>
              <a:gd name="T15" fmla="*/ 3 h 8"/>
              <a:gd name="T16" fmla="*/ 1 w 17"/>
              <a:gd name="T17" fmla="*/ 4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4"/>
                </a:moveTo>
                <a:cubicBezTo>
                  <a:pt x="7" y="8"/>
                  <a:pt x="7" y="8"/>
                  <a:pt x="7" y="8"/>
                </a:cubicBezTo>
                <a:cubicBezTo>
                  <a:pt x="8" y="8"/>
                  <a:pt x="10" y="8"/>
                  <a:pt x="11" y="7"/>
                </a:cubicBezTo>
                <a:cubicBezTo>
                  <a:pt x="16" y="5"/>
                  <a:pt x="16" y="5"/>
                  <a:pt x="16" y="5"/>
                </a:cubicBezTo>
                <a:cubicBezTo>
                  <a:pt x="17" y="4"/>
                  <a:pt x="17" y="4"/>
                  <a:pt x="16" y="3"/>
                </a:cubicBezTo>
                <a:cubicBezTo>
                  <a:pt x="10" y="0"/>
                  <a:pt x="10" y="0"/>
                  <a:pt x="10" y="0"/>
                </a:cubicBezTo>
                <a:cubicBezTo>
                  <a:pt x="9" y="0"/>
                  <a:pt x="8" y="0"/>
                  <a:pt x="6" y="0"/>
                </a:cubicBezTo>
                <a:cubicBezTo>
                  <a:pt x="2" y="3"/>
                  <a:pt x="2" y="3"/>
                  <a:pt x="2" y="3"/>
                </a:cubicBezTo>
                <a:cubicBezTo>
                  <a:pt x="1" y="3"/>
                  <a:pt x="0" y="4"/>
                  <a:pt x="1" y="4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9" name="Freeform 595"/>
          <p:cNvSpPr>
            <a:spLocks/>
          </p:cNvSpPr>
          <p:nvPr/>
        </p:nvSpPr>
        <p:spPr bwMode="auto">
          <a:xfrm>
            <a:off x="4706360" y="2725318"/>
            <a:ext cx="42863" cy="20638"/>
          </a:xfrm>
          <a:custGeom>
            <a:avLst/>
            <a:gdLst>
              <a:gd name="T0" fmla="*/ 0 w 17"/>
              <a:gd name="T1" fmla="*/ 5 h 8"/>
              <a:gd name="T2" fmla="*/ 7 w 17"/>
              <a:gd name="T3" fmla="*/ 8 h 8"/>
              <a:gd name="T4" fmla="*/ 10 w 17"/>
              <a:gd name="T5" fmla="*/ 7 h 8"/>
              <a:gd name="T6" fmla="*/ 15 w 17"/>
              <a:gd name="T7" fmla="*/ 5 h 8"/>
              <a:gd name="T8" fmla="*/ 16 w 17"/>
              <a:gd name="T9" fmla="*/ 3 h 8"/>
              <a:gd name="T10" fmla="*/ 9 w 17"/>
              <a:gd name="T11" fmla="*/ 0 h 8"/>
              <a:gd name="T12" fmla="*/ 6 w 17"/>
              <a:gd name="T13" fmla="*/ 1 h 8"/>
              <a:gd name="T14" fmla="*/ 1 w 17"/>
              <a:gd name="T15" fmla="*/ 3 h 8"/>
              <a:gd name="T16" fmla="*/ 0 w 17"/>
              <a:gd name="T17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0" y="5"/>
                </a:moveTo>
                <a:cubicBezTo>
                  <a:pt x="7" y="8"/>
                  <a:pt x="7" y="8"/>
                  <a:pt x="7" y="8"/>
                </a:cubicBezTo>
                <a:cubicBezTo>
                  <a:pt x="8" y="8"/>
                  <a:pt x="9" y="8"/>
                  <a:pt x="10" y="7"/>
                </a:cubicBezTo>
                <a:cubicBezTo>
                  <a:pt x="15" y="5"/>
                  <a:pt x="15" y="5"/>
                  <a:pt x="15" y="5"/>
                </a:cubicBezTo>
                <a:cubicBezTo>
                  <a:pt x="16" y="5"/>
                  <a:pt x="17" y="4"/>
                  <a:pt x="16" y="3"/>
                </a:cubicBezTo>
                <a:cubicBezTo>
                  <a:pt x="9" y="0"/>
                  <a:pt x="9" y="0"/>
                  <a:pt x="9" y="0"/>
                </a:cubicBezTo>
                <a:cubicBezTo>
                  <a:pt x="8" y="0"/>
                  <a:pt x="7" y="0"/>
                  <a:pt x="6" y="1"/>
                </a:cubicBezTo>
                <a:cubicBezTo>
                  <a:pt x="1" y="3"/>
                  <a:pt x="1" y="3"/>
                  <a:pt x="1" y="3"/>
                </a:cubicBezTo>
                <a:cubicBezTo>
                  <a:pt x="0" y="3"/>
                  <a:pt x="0" y="4"/>
                  <a:pt x="0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0" name="Freeform 596"/>
          <p:cNvSpPr>
            <a:spLocks/>
          </p:cNvSpPr>
          <p:nvPr/>
        </p:nvSpPr>
        <p:spPr bwMode="auto">
          <a:xfrm>
            <a:off x="4980998" y="2888830"/>
            <a:ext cx="44450" cy="20638"/>
          </a:xfrm>
          <a:custGeom>
            <a:avLst/>
            <a:gdLst>
              <a:gd name="T0" fmla="*/ 1 w 17"/>
              <a:gd name="T1" fmla="*/ 4 h 8"/>
              <a:gd name="T2" fmla="*/ 7 w 17"/>
              <a:gd name="T3" fmla="*/ 7 h 8"/>
              <a:gd name="T4" fmla="*/ 11 w 17"/>
              <a:gd name="T5" fmla="*/ 7 h 8"/>
              <a:gd name="T6" fmla="*/ 15 w 17"/>
              <a:gd name="T7" fmla="*/ 5 h 8"/>
              <a:gd name="T8" fmla="*/ 16 w 17"/>
              <a:gd name="T9" fmla="*/ 3 h 8"/>
              <a:gd name="T10" fmla="*/ 9 w 17"/>
              <a:gd name="T11" fmla="*/ 0 h 8"/>
              <a:gd name="T12" fmla="*/ 6 w 17"/>
              <a:gd name="T13" fmla="*/ 0 h 8"/>
              <a:gd name="T14" fmla="*/ 1 w 17"/>
              <a:gd name="T15" fmla="*/ 2 h 8"/>
              <a:gd name="T16" fmla="*/ 1 w 17"/>
              <a:gd name="T17" fmla="*/ 4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4"/>
                </a:moveTo>
                <a:cubicBezTo>
                  <a:pt x="7" y="7"/>
                  <a:pt x="7" y="7"/>
                  <a:pt x="7" y="7"/>
                </a:cubicBezTo>
                <a:cubicBezTo>
                  <a:pt x="8" y="8"/>
                  <a:pt x="9" y="8"/>
                  <a:pt x="11" y="7"/>
                </a:cubicBezTo>
                <a:cubicBezTo>
                  <a:pt x="15" y="5"/>
                  <a:pt x="15" y="5"/>
                  <a:pt x="15" y="5"/>
                </a:cubicBezTo>
                <a:cubicBezTo>
                  <a:pt x="16" y="4"/>
                  <a:pt x="17" y="4"/>
                  <a:pt x="16" y="3"/>
                </a:cubicBezTo>
                <a:cubicBezTo>
                  <a:pt x="9" y="0"/>
                  <a:pt x="9" y="0"/>
                  <a:pt x="9" y="0"/>
                </a:cubicBezTo>
                <a:cubicBezTo>
                  <a:pt x="9" y="0"/>
                  <a:pt x="7" y="0"/>
                  <a:pt x="6" y="0"/>
                </a:cubicBezTo>
                <a:cubicBezTo>
                  <a:pt x="1" y="2"/>
                  <a:pt x="1" y="2"/>
                  <a:pt x="1" y="2"/>
                </a:cubicBezTo>
                <a:cubicBezTo>
                  <a:pt x="0" y="3"/>
                  <a:pt x="0" y="4"/>
                  <a:pt x="1" y="4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1" name="Freeform 597"/>
          <p:cNvSpPr>
            <a:spLocks/>
          </p:cNvSpPr>
          <p:nvPr/>
        </p:nvSpPr>
        <p:spPr bwMode="auto">
          <a:xfrm>
            <a:off x="4949248" y="2872955"/>
            <a:ext cx="44450" cy="20638"/>
          </a:xfrm>
          <a:custGeom>
            <a:avLst/>
            <a:gdLst>
              <a:gd name="T0" fmla="*/ 1 w 17"/>
              <a:gd name="T1" fmla="*/ 5 h 8"/>
              <a:gd name="T2" fmla="*/ 7 w 17"/>
              <a:gd name="T3" fmla="*/ 8 h 8"/>
              <a:gd name="T4" fmla="*/ 11 w 17"/>
              <a:gd name="T5" fmla="*/ 7 h 8"/>
              <a:gd name="T6" fmla="*/ 16 w 17"/>
              <a:gd name="T7" fmla="*/ 5 h 8"/>
              <a:gd name="T8" fmla="*/ 16 w 17"/>
              <a:gd name="T9" fmla="*/ 3 h 8"/>
              <a:gd name="T10" fmla="*/ 10 w 17"/>
              <a:gd name="T11" fmla="*/ 0 h 8"/>
              <a:gd name="T12" fmla="*/ 6 w 17"/>
              <a:gd name="T13" fmla="*/ 1 h 8"/>
              <a:gd name="T14" fmla="*/ 2 w 17"/>
              <a:gd name="T15" fmla="*/ 3 h 8"/>
              <a:gd name="T16" fmla="*/ 1 w 17"/>
              <a:gd name="T17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5"/>
                </a:moveTo>
                <a:cubicBezTo>
                  <a:pt x="7" y="8"/>
                  <a:pt x="7" y="8"/>
                  <a:pt x="7" y="8"/>
                </a:cubicBezTo>
                <a:cubicBezTo>
                  <a:pt x="8" y="8"/>
                  <a:pt x="10" y="8"/>
                  <a:pt x="11" y="7"/>
                </a:cubicBezTo>
                <a:cubicBezTo>
                  <a:pt x="16" y="5"/>
                  <a:pt x="16" y="5"/>
                  <a:pt x="16" y="5"/>
                </a:cubicBezTo>
                <a:cubicBezTo>
                  <a:pt x="17" y="5"/>
                  <a:pt x="17" y="4"/>
                  <a:pt x="16" y="3"/>
                </a:cubicBezTo>
                <a:cubicBezTo>
                  <a:pt x="10" y="0"/>
                  <a:pt x="10" y="0"/>
                  <a:pt x="10" y="0"/>
                </a:cubicBezTo>
                <a:cubicBezTo>
                  <a:pt x="9" y="0"/>
                  <a:pt x="7" y="0"/>
                  <a:pt x="6" y="1"/>
                </a:cubicBezTo>
                <a:cubicBezTo>
                  <a:pt x="2" y="3"/>
                  <a:pt x="2" y="3"/>
                  <a:pt x="2" y="3"/>
                </a:cubicBezTo>
                <a:cubicBezTo>
                  <a:pt x="1" y="3"/>
                  <a:pt x="0" y="4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2" name="Freeform 598"/>
          <p:cNvSpPr>
            <a:spLocks/>
          </p:cNvSpPr>
          <p:nvPr/>
        </p:nvSpPr>
        <p:spPr bwMode="auto">
          <a:xfrm>
            <a:off x="4920673" y="2857080"/>
            <a:ext cx="42863" cy="20638"/>
          </a:xfrm>
          <a:custGeom>
            <a:avLst/>
            <a:gdLst>
              <a:gd name="T0" fmla="*/ 0 w 16"/>
              <a:gd name="T1" fmla="*/ 5 h 8"/>
              <a:gd name="T2" fmla="*/ 7 w 16"/>
              <a:gd name="T3" fmla="*/ 8 h 8"/>
              <a:gd name="T4" fmla="*/ 10 w 16"/>
              <a:gd name="T5" fmla="*/ 8 h 8"/>
              <a:gd name="T6" fmla="*/ 15 w 16"/>
              <a:gd name="T7" fmla="*/ 5 h 8"/>
              <a:gd name="T8" fmla="*/ 16 w 16"/>
              <a:gd name="T9" fmla="*/ 4 h 8"/>
              <a:gd name="T10" fmla="*/ 9 w 16"/>
              <a:gd name="T11" fmla="*/ 1 h 8"/>
              <a:gd name="T12" fmla="*/ 6 w 16"/>
              <a:gd name="T13" fmla="*/ 1 h 8"/>
              <a:gd name="T14" fmla="*/ 1 w 16"/>
              <a:gd name="T15" fmla="*/ 3 h 8"/>
              <a:gd name="T16" fmla="*/ 0 w 16"/>
              <a:gd name="T17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" h="8">
                <a:moveTo>
                  <a:pt x="0" y="5"/>
                </a:moveTo>
                <a:cubicBezTo>
                  <a:pt x="7" y="8"/>
                  <a:pt x="7" y="8"/>
                  <a:pt x="7" y="8"/>
                </a:cubicBezTo>
                <a:cubicBezTo>
                  <a:pt x="8" y="8"/>
                  <a:pt x="9" y="8"/>
                  <a:pt x="10" y="8"/>
                </a:cubicBezTo>
                <a:cubicBezTo>
                  <a:pt x="15" y="5"/>
                  <a:pt x="15" y="5"/>
                  <a:pt x="15" y="5"/>
                </a:cubicBezTo>
                <a:cubicBezTo>
                  <a:pt x="16" y="5"/>
                  <a:pt x="16" y="4"/>
                  <a:pt x="16" y="4"/>
                </a:cubicBezTo>
                <a:cubicBezTo>
                  <a:pt x="9" y="1"/>
                  <a:pt x="9" y="1"/>
                  <a:pt x="9" y="1"/>
                </a:cubicBezTo>
                <a:cubicBezTo>
                  <a:pt x="8" y="0"/>
                  <a:pt x="7" y="0"/>
                  <a:pt x="6" y="1"/>
                </a:cubicBezTo>
                <a:cubicBezTo>
                  <a:pt x="1" y="3"/>
                  <a:pt x="1" y="3"/>
                  <a:pt x="1" y="3"/>
                </a:cubicBezTo>
                <a:cubicBezTo>
                  <a:pt x="0" y="4"/>
                  <a:pt x="0" y="4"/>
                  <a:pt x="0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3" name="Freeform 599"/>
          <p:cNvSpPr>
            <a:spLocks/>
          </p:cNvSpPr>
          <p:nvPr/>
        </p:nvSpPr>
        <p:spPr bwMode="auto">
          <a:xfrm>
            <a:off x="4890510" y="2841205"/>
            <a:ext cx="44450" cy="23813"/>
          </a:xfrm>
          <a:custGeom>
            <a:avLst/>
            <a:gdLst>
              <a:gd name="T0" fmla="*/ 1 w 17"/>
              <a:gd name="T1" fmla="*/ 5 h 9"/>
              <a:gd name="T2" fmla="*/ 7 w 17"/>
              <a:gd name="T3" fmla="*/ 8 h 9"/>
              <a:gd name="T4" fmla="*/ 11 w 17"/>
              <a:gd name="T5" fmla="*/ 8 h 9"/>
              <a:gd name="T6" fmla="*/ 15 w 17"/>
              <a:gd name="T7" fmla="*/ 6 h 9"/>
              <a:gd name="T8" fmla="*/ 16 w 17"/>
              <a:gd name="T9" fmla="*/ 4 h 9"/>
              <a:gd name="T10" fmla="*/ 10 w 17"/>
              <a:gd name="T11" fmla="*/ 1 h 9"/>
              <a:gd name="T12" fmla="*/ 6 w 17"/>
              <a:gd name="T13" fmla="*/ 1 h 9"/>
              <a:gd name="T14" fmla="*/ 1 w 17"/>
              <a:gd name="T15" fmla="*/ 3 h 9"/>
              <a:gd name="T16" fmla="*/ 1 w 17"/>
              <a:gd name="T17" fmla="*/ 5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9">
                <a:moveTo>
                  <a:pt x="1" y="5"/>
                </a:moveTo>
                <a:cubicBezTo>
                  <a:pt x="7" y="8"/>
                  <a:pt x="7" y="8"/>
                  <a:pt x="7" y="8"/>
                </a:cubicBezTo>
                <a:cubicBezTo>
                  <a:pt x="8" y="9"/>
                  <a:pt x="10" y="8"/>
                  <a:pt x="11" y="8"/>
                </a:cubicBezTo>
                <a:cubicBezTo>
                  <a:pt x="15" y="6"/>
                  <a:pt x="15" y="6"/>
                  <a:pt x="15" y="6"/>
                </a:cubicBezTo>
                <a:cubicBezTo>
                  <a:pt x="17" y="5"/>
                  <a:pt x="17" y="4"/>
                  <a:pt x="16" y="4"/>
                </a:cubicBezTo>
                <a:cubicBezTo>
                  <a:pt x="10" y="1"/>
                  <a:pt x="10" y="1"/>
                  <a:pt x="10" y="1"/>
                </a:cubicBezTo>
                <a:cubicBezTo>
                  <a:pt x="9" y="0"/>
                  <a:pt x="7" y="0"/>
                  <a:pt x="6" y="1"/>
                </a:cubicBezTo>
                <a:cubicBezTo>
                  <a:pt x="1" y="3"/>
                  <a:pt x="1" y="3"/>
                  <a:pt x="1" y="3"/>
                </a:cubicBezTo>
                <a:cubicBezTo>
                  <a:pt x="0" y="4"/>
                  <a:pt x="0" y="5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4" name="Freeform 600"/>
          <p:cNvSpPr>
            <a:spLocks/>
          </p:cNvSpPr>
          <p:nvPr/>
        </p:nvSpPr>
        <p:spPr bwMode="auto">
          <a:xfrm>
            <a:off x="4858760" y="2828505"/>
            <a:ext cx="44450" cy="20638"/>
          </a:xfrm>
          <a:custGeom>
            <a:avLst/>
            <a:gdLst>
              <a:gd name="T0" fmla="*/ 1 w 17"/>
              <a:gd name="T1" fmla="*/ 4 h 8"/>
              <a:gd name="T2" fmla="*/ 7 w 17"/>
              <a:gd name="T3" fmla="*/ 7 h 8"/>
              <a:gd name="T4" fmla="*/ 11 w 17"/>
              <a:gd name="T5" fmla="*/ 7 h 8"/>
              <a:gd name="T6" fmla="*/ 16 w 17"/>
              <a:gd name="T7" fmla="*/ 5 h 8"/>
              <a:gd name="T8" fmla="*/ 16 w 17"/>
              <a:gd name="T9" fmla="*/ 3 h 8"/>
              <a:gd name="T10" fmla="*/ 10 w 17"/>
              <a:gd name="T11" fmla="*/ 0 h 8"/>
              <a:gd name="T12" fmla="*/ 6 w 17"/>
              <a:gd name="T13" fmla="*/ 0 h 8"/>
              <a:gd name="T14" fmla="*/ 2 w 17"/>
              <a:gd name="T15" fmla="*/ 3 h 8"/>
              <a:gd name="T16" fmla="*/ 1 w 17"/>
              <a:gd name="T17" fmla="*/ 4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4"/>
                </a:moveTo>
                <a:cubicBezTo>
                  <a:pt x="7" y="7"/>
                  <a:pt x="7" y="7"/>
                  <a:pt x="7" y="7"/>
                </a:cubicBezTo>
                <a:cubicBezTo>
                  <a:pt x="8" y="8"/>
                  <a:pt x="10" y="8"/>
                  <a:pt x="11" y="7"/>
                </a:cubicBezTo>
                <a:cubicBezTo>
                  <a:pt x="16" y="5"/>
                  <a:pt x="16" y="5"/>
                  <a:pt x="16" y="5"/>
                </a:cubicBezTo>
                <a:cubicBezTo>
                  <a:pt x="17" y="4"/>
                  <a:pt x="17" y="4"/>
                  <a:pt x="16" y="3"/>
                </a:cubicBezTo>
                <a:cubicBezTo>
                  <a:pt x="10" y="0"/>
                  <a:pt x="10" y="0"/>
                  <a:pt x="10" y="0"/>
                </a:cubicBezTo>
                <a:cubicBezTo>
                  <a:pt x="9" y="0"/>
                  <a:pt x="7" y="0"/>
                  <a:pt x="6" y="0"/>
                </a:cubicBezTo>
                <a:cubicBezTo>
                  <a:pt x="2" y="3"/>
                  <a:pt x="2" y="3"/>
                  <a:pt x="2" y="3"/>
                </a:cubicBezTo>
                <a:cubicBezTo>
                  <a:pt x="0" y="3"/>
                  <a:pt x="0" y="4"/>
                  <a:pt x="1" y="4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5" name="Freeform 601"/>
          <p:cNvSpPr>
            <a:spLocks/>
          </p:cNvSpPr>
          <p:nvPr/>
        </p:nvSpPr>
        <p:spPr bwMode="auto">
          <a:xfrm>
            <a:off x="4827010" y="2812630"/>
            <a:ext cx="44450" cy="20638"/>
          </a:xfrm>
          <a:custGeom>
            <a:avLst/>
            <a:gdLst>
              <a:gd name="T0" fmla="*/ 1 w 17"/>
              <a:gd name="T1" fmla="*/ 5 h 8"/>
              <a:gd name="T2" fmla="*/ 8 w 17"/>
              <a:gd name="T3" fmla="*/ 8 h 8"/>
              <a:gd name="T4" fmla="*/ 11 w 17"/>
              <a:gd name="T5" fmla="*/ 7 h 8"/>
              <a:gd name="T6" fmla="*/ 16 w 17"/>
              <a:gd name="T7" fmla="*/ 5 h 8"/>
              <a:gd name="T8" fmla="*/ 17 w 17"/>
              <a:gd name="T9" fmla="*/ 3 h 8"/>
              <a:gd name="T10" fmla="*/ 10 w 17"/>
              <a:gd name="T11" fmla="*/ 0 h 8"/>
              <a:gd name="T12" fmla="*/ 7 w 17"/>
              <a:gd name="T13" fmla="*/ 1 h 8"/>
              <a:gd name="T14" fmla="*/ 2 w 17"/>
              <a:gd name="T15" fmla="*/ 3 h 8"/>
              <a:gd name="T16" fmla="*/ 1 w 17"/>
              <a:gd name="T17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5"/>
                </a:moveTo>
                <a:cubicBezTo>
                  <a:pt x="8" y="8"/>
                  <a:pt x="8" y="8"/>
                  <a:pt x="8" y="8"/>
                </a:cubicBezTo>
                <a:cubicBezTo>
                  <a:pt x="9" y="8"/>
                  <a:pt x="10" y="8"/>
                  <a:pt x="11" y="7"/>
                </a:cubicBezTo>
                <a:cubicBezTo>
                  <a:pt x="16" y="5"/>
                  <a:pt x="16" y="5"/>
                  <a:pt x="16" y="5"/>
                </a:cubicBezTo>
                <a:cubicBezTo>
                  <a:pt x="17" y="5"/>
                  <a:pt x="17" y="4"/>
                  <a:pt x="17" y="3"/>
                </a:cubicBezTo>
                <a:cubicBezTo>
                  <a:pt x="10" y="0"/>
                  <a:pt x="10" y="0"/>
                  <a:pt x="10" y="0"/>
                </a:cubicBezTo>
                <a:cubicBezTo>
                  <a:pt x="9" y="0"/>
                  <a:pt x="8" y="0"/>
                  <a:pt x="7" y="1"/>
                </a:cubicBezTo>
                <a:cubicBezTo>
                  <a:pt x="2" y="3"/>
                  <a:pt x="2" y="3"/>
                  <a:pt x="2" y="3"/>
                </a:cubicBezTo>
                <a:cubicBezTo>
                  <a:pt x="1" y="3"/>
                  <a:pt x="0" y="4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6" name="Freeform 602"/>
          <p:cNvSpPr>
            <a:spLocks/>
          </p:cNvSpPr>
          <p:nvPr/>
        </p:nvSpPr>
        <p:spPr bwMode="auto">
          <a:xfrm>
            <a:off x="4798435" y="2796755"/>
            <a:ext cx="44450" cy="22225"/>
          </a:xfrm>
          <a:custGeom>
            <a:avLst/>
            <a:gdLst>
              <a:gd name="T0" fmla="*/ 1 w 17"/>
              <a:gd name="T1" fmla="*/ 5 h 8"/>
              <a:gd name="T2" fmla="*/ 7 w 17"/>
              <a:gd name="T3" fmla="*/ 8 h 8"/>
              <a:gd name="T4" fmla="*/ 11 w 17"/>
              <a:gd name="T5" fmla="*/ 8 h 8"/>
              <a:gd name="T6" fmla="*/ 15 w 17"/>
              <a:gd name="T7" fmla="*/ 5 h 8"/>
              <a:gd name="T8" fmla="*/ 16 w 17"/>
              <a:gd name="T9" fmla="*/ 4 h 8"/>
              <a:gd name="T10" fmla="*/ 9 w 17"/>
              <a:gd name="T11" fmla="*/ 1 h 8"/>
              <a:gd name="T12" fmla="*/ 6 w 17"/>
              <a:gd name="T13" fmla="*/ 1 h 8"/>
              <a:gd name="T14" fmla="*/ 1 w 17"/>
              <a:gd name="T15" fmla="*/ 3 h 8"/>
              <a:gd name="T16" fmla="*/ 1 w 17"/>
              <a:gd name="T17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5"/>
                </a:moveTo>
                <a:cubicBezTo>
                  <a:pt x="7" y="8"/>
                  <a:pt x="7" y="8"/>
                  <a:pt x="7" y="8"/>
                </a:cubicBezTo>
                <a:cubicBezTo>
                  <a:pt x="8" y="8"/>
                  <a:pt x="9" y="8"/>
                  <a:pt x="11" y="8"/>
                </a:cubicBezTo>
                <a:cubicBezTo>
                  <a:pt x="15" y="5"/>
                  <a:pt x="15" y="5"/>
                  <a:pt x="15" y="5"/>
                </a:cubicBezTo>
                <a:cubicBezTo>
                  <a:pt x="16" y="5"/>
                  <a:pt x="17" y="4"/>
                  <a:pt x="16" y="4"/>
                </a:cubicBezTo>
                <a:cubicBezTo>
                  <a:pt x="9" y="1"/>
                  <a:pt x="9" y="1"/>
                  <a:pt x="9" y="1"/>
                </a:cubicBezTo>
                <a:cubicBezTo>
                  <a:pt x="9" y="0"/>
                  <a:pt x="7" y="0"/>
                  <a:pt x="6" y="1"/>
                </a:cubicBezTo>
                <a:cubicBezTo>
                  <a:pt x="1" y="3"/>
                  <a:pt x="1" y="3"/>
                  <a:pt x="1" y="3"/>
                </a:cubicBezTo>
                <a:cubicBezTo>
                  <a:pt x="0" y="4"/>
                  <a:pt x="0" y="4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7" name="Freeform 603"/>
          <p:cNvSpPr>
            <a:spLocks/>
          </p:cNvSpPr>
          <p:nvPr/>
        </p:nvSpPr>
        <p:spPr bwMode="auto">
          <a:xfrm>
            <a:off x="4768273" y="2782468"/>
            <a:ext cx="44450" cy="22225"/>
          </a:xfrm>
          <a:custGeom>
            <a:avLst/>
            <a:gdLst>
              <a:gd name="T0" fmla="*/ 1 w 17"/>
              <a:gd name="T1" fmla="*/ 5 h 9"/>
              <a:gd name="T2" fmla="*/ 7 w 17"/>
              <a:gd name="T3" fmla="*/ 8 h 9"/>
              <a:gd name="T4" fmla="*/ 11 w 17"/>
              <a:gd name="T5" fmla="*/ 8 h 9"/>
              <a:gd name="T6" fmla="*/ 16 w 17"/>
              <a:gd name="T7" fmla="*/ 6 h 9"/>
              <a:gd name="T8" fmla="*/ 16 w 17"/>
              <a:gd name="T9" fmla="*/ 4 h 9"/>
              <a:gd name="T10" fmla="*/ 10 w 17"/>
              <a:gd name="T11" fmla="*/ 1 h 9"/>
              <a:gd name="T12" fmla="*/ 6 w 17"/>
              <a:gd name="T13" fmla="*/ 1 h 9"/>
              <a:gd name="T14" fmla="*/ 2 w 17"/>
              <a:gd name="T15" fmla="*/ 3 h 9"/>
              <a:gd name="T16" fmla="*/ 1 w 17"/>
              <a:gd name="T17" fmla="*/ 5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9">
                <a:moveTo>
                  <a:pt x="1" y="5"/>
                </a:moveTo>
                <a:cubicBezTo>
                  <a:pt x="7" y="8"/>
                  <a:pt x="7" y="8"/>
                  <a:pt x="7" y="8"/>
                </a:cubicBezTo>
                <a:cubicBezTo>
                  <a:pt x="8" y="9"/>
                  <a:pt x="10" y="8"/>
                  <a:pt x="11" y="8"/>
                </a:cubicBezTo>
                <a:cubicBezTo>
                  <a:pt x="16" y="6"/>
                  <a:pt x="16" y="6"/>
                  <a:pt x="16" y="6"/>
                </a:cubicBezTo>
                <a:cubicBezTo>
                  <a:pt x="17" y="5"/>
                  <a:pt x="17" y="4"/>
                  <a:pt x="16" y="4"/>
                </a:cubicBezTo>
                <a:cubicBezTo>
                  <a:pt x="10" y="1"/>
                  <a:pt x="10" y="1"/>
                  <a:pt x="10" y="1"/>
                </a:cubicBezTo>
                <a:cubicBezTo>
                  <a:pt x="9" y="0"/>
                  <a:pt x="7" y="0"/>
                  <a:pt x="6" y="1"/>
                </a:cubicBezTo>
                <a:cubicBezTo>
                  <a:pt x="2" y="3"/>
                  <a:pt x="2" y="3"/>
                  <a:pt x="2" y="3"/>
                </a:cubicBezTo>
                <a:cubicBezTo>
                  <a:pt x="0" y="4"/>
                  <a:pt x="0" y="5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8" name="Freeform 604"/>
          <p:cNvSpPr>
            <a:spLocks/>
          </p:cNvSpPr>
          <p:nvPr/>
        </p:nvSpPr>
        <p:spPr bwMode="auto">
          <a:xfrm>
            <a:off x="4736523" y="2768180"/>
            <a:ext cx="44450" cy="22225"/>
          </a:xfrm>
          <a:custGeom>
            <a:avLst/>
            <a:gdLst>
              <a:gd name="T0" fmla="*/ 1 w 17"/>
              <a:gd name="T1" fmla="*/ 4 h 8"/>
              <a:gd name="T2" fmla="*/ 8 w 17"/>
              <a:gd name="T3" fmla="*/ 7 h 8"/>
              <a:gd name="T4" fmla="*/ 11 w 17"/>
              <a:gd name="T5" fmla="*/ 7 h 8"/>
              <a:gd name="T6" fmla="*/ 16 w 17"/>
              <a:gd name="T7" fmla="*/ 5 h 8"/>
              <a:gd name="T8" fmla="*/ 16 w 17"/>
              <a:gd name="T9" fmla="*/ 3 h 8"/>
              <a:gd name="T10" fmla="*/ 10 w 17"/>
              <a:gd name="T11" fmla="*/ 0 h 8"/>
              <a:gd name="T12" fmla="*/ 6 w 17"/>
              <a:gd name="T13" fmla="*/ 0 h 8"/>
              <a:gd name="T14" fmla="*/ 2 w 17"/>
              <a:gd name="T15" fmla="*/ 2 h 8"/>
              <a:gd name="T16" fmla="*/ 1 w 17"/>
              <a:gd name="T17" fmla="*/ 4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4"/>
                </a:moveTo>
                <a:cubicBezTo>
                  <a:pt x="8" y="7"/>
                  <a:pt x="8" y="7"/>
                  <a:pt x="8" y="7"/>
                </a:cubicBezTo>
                <a:cubicBezTo>
                  <a:pt x="8" y="8"/>
                  <a:pt x="10" y="8"/>
                  <a:pt x="11" y="7"/>
                </a:cubicBezTo>
                <a:cubicBezTo>
                  <a:pt x="16" y="5"/>
                  <a:pt x="16" y="5"/>
                  <a:pt x="16" y="5"/>
                </a:cubicBezTo>
                <a:cubicBezTo>
                  <a:pt x="17" y="4"/>
                  <a:pt x="17" y="4"/>
                  <a:pt x="16" y="3"/>
                </a:cubicBezTo>
                <a:cubicBezTo>
                  <a:pt x="10" y="0"/>
                  <a:pt x="10" y="0"/>
                  <a:pt x="10" y="0"/>
                </a:cubicBezTo>
                <a:cubicBezTo>
                  <a:pt x="9" y="0"/>
                  <a:pt x="8" y="0"/>
                  <a:pt x="6" y="0"/>
                </a:cubicBezTo>
                <a:cubicBezTo>
                  <a:pt x="2" y="2"/>
                  <a:pt x="2" y="2"/>
                  <a:pt x="2" y="2"/>
                </a:cubicBezTo>
                <a:cubicBezTo>
                  <a:pt x="1" y="3"/>
                  <a:pt x="0" y="4"/>
                  <a:pt x="1" y="4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9" name="Freeform 605"/>
          <p:cNvSpPr>
            <a:spLocks/>
          </p:cNvSpPr>
          <p:nvPr/>
        </p:nvSpPr>
        <p:spPr bwMode="auto">
          <a:xfrm>
            <a:off x="4707948" y="2753893"/>
            <a:ext cx="44450" cy="20638"/>
          </a:xfrm>
          <a:custGeom>
            <a:avLst/>
            <a:gdLst>
              <a:gd name="T0" fmla="*/ 1 w 17"/>
              <a:gd name="T1" fmla="*/ 5 h 8"/>
              <a:gd name="T2" fmla="*/ 7 w 17"/>
              <a:gd name="T3" fmla="*/ 8 h 8"/>
              <a:gd name="T4" fmla="*/ 11 w 17"/>
              <a:gd name="T5" fmla="*/ 7 h 8"/>
              <a:gd name="T6" fmla="*/ 15 w 17"/>
              <a:gd name="T7" fmla="*/ 5 h 8"/>
              <a:gd name="T8" fmla="*/ 16 w 17"/>
              <a:gd name="T9" fmla="*/ 3 h 8"/>
              <a:gd name="T10" fmla="*/ 9 w 17"/>
              <a:gd name="T11" fmla="*/ 0 h 8"/>
              <a:gd name="T12" fmla="*/ 6 w 17"/>
              <a:gd name="T13" fmla="*/ 1 h 8"/>
              <a:gd name="T14" fmla="*/ 1 w 17"/>
              <a:gd name="T15" fmla="*/ 3 h 8"/>
              <a:gd name="T16" fmla="*/ 1 w 17"/>
              <a:gd name="T17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5"/>
                </a:moveTo>
                <a:cubicBezTo>
                  <a:pt x="7" y="8"/>
                  <a:pt x="7" y="8"/>
                  <a:pt x="7" y="8"/>
                </a:cubicBezTo>
                <a:cubicBezTo>
                  <a:pt x="8" y="8"/>
                  <a:pt x="9" y="8"/>
                  <a:pt x="11" y="7"/>
                </a:cubicBezTo>
                <a:cubicBezTo>
                  <a:pt x="15" y="5"/>
                  <a:pt x="15" y="5"/>
                  <a:pt x="15" y="5"/>
                </a:cubicBezTo>
                <a:cubicBezTo>
                  <a:pt x="16" y="5"/>
                  <a:pt x="17" y="4"/>
                  <a:pt x="16" y="3"/>
                </a:cubicBezTo>
                <a:cubicBezTo>
                  <a:pt x="9" y="0"/>
                  <a:pt x="9" y="0"/>
                  <a:pt x="9" y="0"/>
                </a:cubicBezTo>
                <a:cubicBezTo>
                  <a:pt x="9" y="0"/>
                  <a:pt x="7" y="0"/>
                  <a:pt x="6" y="1"/>
                </a:cubicBezTo>
                <a:cubicBezTo>
                  <a:pt x="1" y="3"/>
                  <a:pt x="1" y="3"/>
                  <a:pt x="1" y="3"/>
                </a:cubicBezTo>
                <a:cubicBezTo>
                  <a:pt x="0" y="3"/>
                  <a:pt x="0" y="4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0" name="Freeform 606"/>
          <p:cNvSpPr>
            <a:spLocks/>
          </p:cNvSpPr>
          <p:nvPr/>
        </p:nvSpPr>
        <p:spPr bwMode="auto">
          <a:xfrm>
            <a:off x="4677785" y="2738018"/>
            <a:ext cx="42863" cy="20638"/>
          </a:xfrm>
          <a:custGeom>
            <a:avLst/>
            <a:gdLst>
              <a:gd name="T0" fmla="*/ 1 w 17"/>
              <a:gd name="T1" fmla="*/ 5 h 8"/>
              <a:gd name="T2" fmla="*/ 7 w 17"/>
              <a:gd name="T3" fmla="*/ 8 h 8"/>
              <a:gd name="T4" fmla="*/ 11 w 17"/>
              <a:gd name="T5" fmla="*/ 8 h 8"/>
              <a:gd name="T6" fmla="*/ 15 w 17"/>
              <a:gd name="T7" fmla="*/ 5 h 8"/>
              <a:gd name="T8" fmla="*/ 16 w 17"/>
              <a:gd name="T9" fmla="*/ 4 h 8"/>
              <a:gd name="T10" fmla="*/ 10 w 17"/>
              <a:gd name="T11" fmla="*/ 0 h 8"/>
              <a:gd name="T12" fmla="*/ 6 w 17"/>
              <a:gd name="T13" fmla="*/ 1 h 8"/>
              <a:gd name="T14" fmla="*/ 1 w 17"/>
              <a:gd name="T15" fmla="*/ 3 h 8"/>
              <a:gd name="T16" fmla="*/ 1 w 17"/>
              <a:gd name="T17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7" h="8">
                <a:moveTo>
                  <a:pt x="1" y="5"/>
                </a:moveTo>
                <a:cubicBezTo>
                  <a:pt x="7" y="8"/>
                  <a:pt x="7" y="8"/>
                  <a:pt x="7" y="8"/>
                </a:cubicBezTo>
                <a:cubicBezTo>
                  <a:pt x="8" y="8"/>
                  <a:pt x="10" y="8"/>
                  <a:pt x="11" y="8"/>
                </a:cubicBezTo>
                <a:cubicBezTo>
                  <a:pt x="15" y="5"/>
                  <a:pt x="15" y="5"/>
                  <a:pt x="15" y="5"/>
                </a:cubicBezTo>
                <a:cubicBezTo>
                  <a:pt x="17" y="5"/>
                  <a:pt x="17" y="4"/>
                  <a:pt x="16" y="4"/>
                </a:cubicBezTo>
                <a:cubicBezTo>
                  <a:pt x="10" y="0"/>
                  <a:pt x="10" y="0"/>
                  <a:pt x="10" y="0"/>
                </a:cubicBezTo>
                <a:cubicBezTo>
                  <a:pt x="9" y="0"/>
                  <a:pt x="7" y="0"/>
                  <a:pt x="6" y="1"/>
                </a:cubicBezTo>
                <a:cubicBezTo>
                  <a:pt x="1" y="3"/>
                  <a:pt x="1" y="3"/>
                  <a:pt x="1" y="3"/>
                </a:cubicBezTo>
                <a:cubicBezTo>
                  <a:pt x="0" y="4"/>
                  <a:pt x="0" y="4"/>
                  <a:pt x="1" y="5"/>
                </a:cubicBezTo>
                <a:close/>
              </a:path>
            </a:pathLst>
          </a:custGeom>
          <a:solidFill>
            <a:srgbClr val="B0B0B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" name="Group 808"/>
          <p:cNvGrpSpPr>
            <a:grpSpLocks/>
          </p:cNvGrpSpPr>
          <p:nvPr/>
        </p:nvGrpSpPr>
        <p:grpSpPr bwMode="auto">
          <a:xfrm>
            <a:off x="3944360" y="2390355"/>
            <a:ext cx="2233612" cy="1908175"/>
            <a:chOff x="2345" y="1449"/>
            <a:chExt cx="1407" cy="1202"/>
          </a:xfrm>
        </p:grpSpPr>
        <p:sp>
          <p:nvSpPr>
            <p:cNvPr id="231" name="Freeform 608"/>
            <p:cNvSpPr>
              <a:spLocks/>
            </p:cNvSpPr>
            <p:nvPr/>
          </p:nvSpPr>
          <p:spPr bwMode="auto">
            <a:xfrm>
              <a:off x="2980" y="1771"/>
              <a:ext cx="28" cy="13"/>
            </a:xfrm>
            <a:custGeom>
              <a:avLst/>
              <a:gdLst>
                <a:gd name="T0" fmla="*/ 1 w 17"/>
                <a:gd name="T1" fmla="*/ 4 h 8"/>
                <a:gd name="T2" fmla="*/ 7 w 17"/>
                <a:gd name="T3" fmla="*/ 8 h 8"/>
                <a:gd name="T4" fmla="*/ 11 w 17"/>
                <a:gd name="T5" fmla="*/ 7 h 8"/>
                <a:gd name="T6" fmla="*/ 16 w 17"/>
                <a:gd name="T7" fmla="*/ 5 h 8"/>
                <a:gd name="T8" fmla="*/ 16 w 17"/>
                <a:gd name="T9" fmla="*/ 3 h 8"/>
                <a:gd name="T10" fmla="*/ 10 w 17"/>
                <a:gd name="T11" fmla="*/ 0 h 8"/>
                <a:gd name="T12" fmla="*/ 6 w 17"/>
                <a:gd name="T13" fmla="*/ 0 h 8"/>
                <a:gd name="T14" fmla="*/ 2 w 17"/>
                <a:gd name="T15" fmla="*/ 3 h 8"/>
                <a:gd name="T16" fmla="*/ 1 w 17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4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8"/>
                    <a:pt x="11" y="7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4"/>
                    <a:pt x="17" y="4"/>
                    <a:pt x="16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7" y="0"/>
                    <a:pt x="6" y="0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609"/>
            <p:cNvSpPr>
              <a:spLocks/>
            </p:cNvSpPr>
            <p:nvPr/>
          </p:nvSpPr>
          <p:spPr bwMode="auto">
            <a:xfrm>
              <a:off x="2962" y="1761"/>
              <a:ext cx="28" cy="13"/>
            </a:xfrm>
            <a:custGeom>
              <a:avLst/>
              <a:gdLst>
                <a:gd name="T0" fmla="*/ 1 w 17"/>
                <a:gd name="T1" fmla="*/ 5 h 8"/>
                <a:gd name="T2" fmla="*/ 7 w 17"/>
                <a:gd name="T3" fmla="*/ 8 h 8"/>
                <a:gd name="T4" fmla="*/ 11 w 17"/>
                <a:gd name="T5" fmla="*/ 8 h 8"/>
                <a:gd name="T6" fmla="*/ 15 w 17"/>
                <a:gd name="T7" fmla="*/ 5 h 8"/>
                <a:gd name="T8" fmla="*/ 16 w 17"/>
                <a:gd name="T9" fmla="*/ 4 h 8"/>
                <a:gd name="T10" fmla="*/ 9 w 17"/>
                <a:gd name="T11" fmla="*/ 0 h 8"/>
                <a:gd name="T12" fmla="*/ 6 w 17"/>
                <a:gd name="T13" fmla="*/ 1 h 8"/>
                <a:gd name="T14" fmla="*/ 1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11" y="8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4"/>
                    <a:pt x="16" y="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610"/>
            <p:cNvSpPr>
              <a:spLocks/>
            </p:cNvSpPr>
            <p:nvPr/>
          </p:nvSpPr>
          <p:spPr bwMode="auto">
            <a:xfrm>
              <a:off x="2942" y="1751"/>
              <a:ext cx="28" cy="13"/>
            </a:xfrm>
            <a:custGeom>
              <a:avLst/>
              <a:gdLst>
                <a:gd name="T0" fmla="*/ 1 w 17"/>
                <a:gd name="T1" fmla="*/ 5 h 8"/>
                <a:gd name="T2" fmla="*/ 7 w 17"/>
                <a:gd name="T3" fmla="*/ 8 h 8"/>
                <a:gd name="T4" fmla="*/ 11 w 17"/>
                <a:gd name="T5" fmla="*/ 8 h 8"/>
                <a:gd name="T6" fmla="*/ 15 w 17"/>
                <a:gd name="T7" fmla="*/ 6 h 8"/>
                <a:gd name="T8" fmla="*/ 16 w 17"/>
                <a:gd name="T9" fmla="*/ 4 h 8"/>
                <a:gd name="T10" fmla="*/ 10 w 17"/>
                <a:gd name="T11" fmla="*/ 1 h 8"/>
                <a:gd name="T12" fmla="*/ 6 w 17"/>
                <a:gd name="T13" fmla="*/ 1 h 8"/>
                <a:gd name="T14" fmla="*/ 1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8"/>
                    <a:pt x="11" y="8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611"/>
            <p:cNvSpPr>
              <a:spLocks/>
            </p:cNvSpPr>
            <p:nvPr/>
          </p:nvSpPr>
          <p:spPr bwMode="auto">
            <a:xfrm>
              <a:off x="2923" y="1741"/>
              <a:ext cx="28" cy="15"/>
            </a:xfrm>
            <a:custGeom>
              <a:avLst/>
              <a:gdLst>
                <a:gd name="T0" fmla="*/ 1 w 17"/>
                <a:gd name="T1" fmla="*/ 5 h 9"/>
                <a:gd name="T2" fmla="*/ 7 w 17"/>
                <a:gd name="T3" fmla="*/ 8 h 9"/>
                <a:gd name="T4" fmla="*/ 11 w 17"/>
                <a:gd name="T5" fmla="*/ 8 h 9"/>
                <a:gd name="T6" fmla="*/ 16 w 17"/>
                <a:gd name="T7" fmla="*/ 6 h 9"/>
                <a:gd name="T8" fmla="*/ 16 w 17"/>
                <a:gd name="T9" fmla="*/ 4 h 9"/>
                <a:gd name="T10" fmla="*/ 10 w 17"/>
                <a:gd name="T11" fmla="*/ 1 h 9"/>
                <a:gd name="T12" fmla="*/ 6 w 17"/>
                <a:gd name="T13" fmla="*/ 1 h 9"/>
                <a:gd name="T14" fmla="*/ 2 w 17"/>
                <a:gd name="T15" fmla="*/ 3 h 9"/>
                <a:gd name="T16" fmla="*/ 1 w 17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9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9"/>
                    <a:pt x="10" y="9"/>
                    <a:pt x="11" y="8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8" y="1"/>
                    <a:pt x="6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4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612"/>
            <p:cNvSpPr>
              <a:spLocks/>
            </p:cNvSpPr>
            <p:nvPr/>
          </p:nvSpPr>
          <p:spPr bwMode="auto">
            <a:xfrm>
              <a:off x="2905" y="1733"/>
              <a:ext cx="28" cy="13"/>
            </a:xfrm>
            <a:custGeom>
              <a:avLst/>
              <a:gdLst>
                <a:gd name="T0" fmla="*/ 0 w 17"/>
                <a:gd name="T1" fmla="*/ 4 h 8"/>
                <a:gd name="T2" fmla="*/ 7 w 17"/>
                <a:gd name="T3" fmla="*/ 8 h 8"/>
                <a:gd name="T4" fmla="*/ 10 w 17"/>
                <a:gd name="T5" fmla="*/ 7 h 8"/>
                <a:gd name="T6" fmla="*/ 15 w 17"/>
                <a:gd name="T7" fmla="*/ 5 h 8"/>
                <a:gd name="T8" fmla="*/ 16 w 17"/>
                <a:gd name="T9" fmla="*/ 3 h 8"/>
                <a:gd name="T10" fmla="*/ 9 w 17"/>
                <a:gd name="T11" fmla="*/ 0 h 8"/>
                <a:gd name="T12" fmla="*/ 6 w 17"/>
                <a:gd name="T13" fmla="*/ 0 h 8"/>
                <a:gd name="T14" fmla="*/ 1 w 17"/>
                <a:gd name="T15" fmla="*/ 3 h 8"/>
                <a:gd name="T16" fmla="*/ 0 w 17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0" y="4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10" y="7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4"/>
                    <a:pt x="17" y="4"/>
                    <a:pt x="16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613"/>
            <p:cNvSpPr>
              <a:spLocks/>
            </p:cNvSpPr>
            <p:nvPr/>
          </p:nvSpPr>
          <p:spPr bwMode="auto">
            <a:xfrm>
              <a:off x="2885" y="1723"/>
              <a:ext cx="28" cy="14"/>
            </a:xfrm>
            <a:custGeom>
              <a:avLst/>
              <a:gdLst>
                <a:gd name="T0" fmla="*/ 1 w 17"/>
                <a:gd name="T1" fmla="*/ 5 h 8"/>
                <a:gd name="T2" fmla="*/ 7 w 17"/>
                <a:gd name="T3" fmla="*/ 8 h 8"/>
                <a:gd name="T4" fmla="*/ 11 w 17"/>
                <a:gd name="T5" fmla="*/ 8 h 8"/>
                <a:gd name="T6" fmla="*/ 15 w 17"/>
                <a:gd name="T7" fmla="*/ 5 h 8"/>
                <a:gd name="T8" fmla="*/ 16 w 17"/>
                <a:gd name="T9" fmla="*/ 4 h 8"/>
                <a:gd name="T10" fmla="*/ 10 w 17"/>
                <a:gd name="T11" fmla="*/ 0 h 8"/>
                <a:gd name="T12" fmla="*/ 6 w 17"/>
                <a:gd name="T13" fmla="*/ 1 h 8"/>
                <a:gd name="T14" fmla="*/ 1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8"/>
                    <a:pt x="11" y="8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614"/>
            <p:cNvSpPr>
              <a:spLocks/>
            </p:cNvSpPr>
            <p:nvPr/>
          </p:nvSpPr>
          <p:spPr bwMode="auto">
            <a:xfrm>
              <a:off x="2865" y="1714"/>
              <a:ext cx="28" cy="13"/>
            </a:xfrm>
            <a:custGeom>
              <a:avLst/>
              <a:gdLst>
                <a:gd name="T0" fmla="*/ 1 w 17"/>
                <a:gd name="T1" fmla="*/ 5 h 8"/>
                <a:gd name="T2" fmla="*/ 7 w 17"/>
                <a:gd name="T3" fmla="*/ 8 h 8"/>
                <a:gd name="T4" fmla="*/ 11 w 17"/>
                <a:gd name="T5" fmla="*/ 8 h 8"/>
                <a:gd name="T6" fmla="*/ 16 w 17"/>
                <a:gd name="T7" fmla="*/ 6 h 8"/>
                <a:gd name="T8" fmla="*/ 16 w 17"/>
                <a:gd name="T9" fmla="*/ 4 h 8"/>
                <a:gd name="T10" fmla="*/ 10 w 17"/>
                <a:gd name="T11" fmla="*/ 1 h 8"/>
                <a:gd name="T12" fmla="*/ 6 w 17"/>
                <a:gd name="T13" fmla="*/ 1 h 8"/>
                <a:gd name="T14" fmla="*/ 2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8"/>
                    <a:pt x="11" y="8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4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615"/>
            <p:cNvSpPr>
              <a:spLocks/>
            </p:cNvSpPr>
            <p:nvPr/>
          </p:nvSpPr>
          <p:spPr bwMode="auto">
            <a:xfrm>
              <a:off x="2846" y="1704"/>
              <a:ext cx="28" cy="15"/>
            </a:xfrm>
            <a:custGeom>
              <a:avLst/>
              <a:gdLst>
                <a:gd name="T0" fmla="*/ 1 w 17"/>
                <a:gd name="T1" fmla="*/ 5 h 9"/>
                <a:gd name="T2" fmla="*/ 8 w 17"/>
                <a:gd name="T3" fmla="*/ 8 h 9"/>
                <a:gd name="T4" fmla="*/ 11 w 17"/>
                <a:gd name="T5" fmla="*/ 8 h 9"/>
                <a:gd name="T6" fmla="*/ 16 w 17"/>
                <a:gd name="T7" fmla="*/ 6 h 9"/>
                <a:gd name="T8" fmla="*/ 17 w 17"/>
                <a:gd name="T9" fmla="*/ 4 h 9"/>
                <a:gd name="T10" fmla="*/ 10 w 17"/>
                <a:gd name="T11" fmla="*/ 1 h 9"/>
                <a:gd name="T12" fmla="*/ 7 w 17"/>
                <a:gd name="T13" fmla="*/ 1 h 9"/>
                <a:gd name="T14" fmla="*/ 2 w 17"/>
                <a:gd name="T15" fmla="*/ 3 h 9"/>
                <a:gd name="T16" fmla="*/ 1 w 17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9">
                  <a:moveTo>
                    <a:pt x="1" y="5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9" y="9"/>
                    <a:pt x="10" y="9"/>
                    <a:pt x="11" y="8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5"/>
                    <a:pt x="17" y="4"/>
                    <a:pt x="17" y="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8" y="1"/>
                    <a:pt x="7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4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616"/>
            <p:cNvSpPr>
              <a:spLocks/>
            </p:cNvSpPr>
            <p:nvPr/>
          </p:nvSpPr>
          <p:spPr bwMode="auto">
            <a:xfrm>
              <a:off x="2828" y="1696"/>
              <a:ext cx="28" cy="13"/>
            </a:xfrm>
            <a:custGeom>
              <a:avLst/>
              <a:gdLst>
                <a:gd name="T0" fmla="*/ 1 w 17"/>
                <a:gd name="T1" fmla="*/ 4 h 8"/>
                <a:gd name="T2" fmla="*/ 7 w 17"/>
                <a:gd name="T3" fmla="*/ 8 h 8"/>
                <a:gd name="T4" fmla="*/ 11 w 17"/>
                <a:gd name="T5" fmla="*/ 7 h 8"/>
                <a:gd name="T6" fmla="*/ 15 w 17"/>
                <a:gd name="T7" fmla="*/ 5 h 8"/>
                <a:gd name="T8" fmla="*/ 16 w 17"/>
                <a:gd name="T9" fmla="*/ 3 h 8"/>
                <a:gd name="T10" fmla="*/ 10 w 17"/>
                <a:gd name="T11" fmla="*/ 0 h 8"/>
                <a:gd name="T12" fmla="*/ 6 w 17"/>
                <a:gd name="T13" fmla="*/ 0 h 8"/>
                <a:gd name="T14" fmla="*/ 1 w 17"/>
                <a:gd name="T15" fmla="*/ 3 h 8"/>
                <a:gd name="T16" fmla="*/ 1 w 17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4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11" y="7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4"/>
                    <a:pt x="17" y="4"/>
                    <a:pt x="16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7" y="0"/>
                    <a:pt x="6" y="0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617"/>
            <p:cNvSpPr>
              <a:spLocks/>
            </p:cNvSpPr>
            <p:nvPr/>
          </p:nvSpPr>
          <p:spPr bwMode="auto">
            <a:xfrm>
              <a:off x="2808" y="1686"/>
              <a:ext cx="28" cy="13"/>
            </a:xfrm>
            <a:custGeom>
              <a:avLst/>
              <a:gdLst>
                <a:gd name="T0" fmla="*/ 1 w 17"/>
                <a:gd name="T1" fmla="*/ 5 h 8"/>
                <a:gd name="T2" fmla="*/ 7 w 17"/>
                <a:gd name="T3" fmla="*/ 8 h 8"/>
                <a:gd name="T4" fmla="*/ 11 w 17"/>
                <a:gd name="T5" fmla="*/ 7 h 8"/>
                <a:gd name="T6" fmla="*/ 16 w 17"/>
                <a:gd name="T7" fmla="*/ 5 h 8"/>
                <a:gd name="T8" fmla="*/ 16 w 17"/>
                <a:gd name="T9" fmla="*/ 3 h 8"/>
                <a:gd name="T10" fmla="*/ 10 w 17"/>
                <a:gd name="T11" fmla="*/ 0 h 8"/>
                <a:gd name="T12" fmla="*/ 6 w 17"/>
                <a:gd name="T13" fmla="*/ 1 h 8"/>
                <a:gd name="T14" fmla="*/ 2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8"/>
                    <a:pt x="11" y="7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4"/>
                    <a:pt x="16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618"/>
            <p:cNvSpPr>
              <a:spLocks/>
            </p:cNvSpPr>
            <p:nvPr/>
          </p:nvSpPr>
          <p:spPr bwMode="auto">
            <a:xfrm>
              <a:off x="2789" y="1676"/>
              <a:ext cx="27" cy="13"/>
            </a:xfrm>
            <a:custGeom>
              <a:avLst/>
              <a:gdLst>
                <a:gd name="T0" fmla="*/ 1 w 17"/>
                <a:gd name="T1" fmla="*/ 5 h 8"/>
                <a:gd name="T2" fmla="*/ 8 w 17"/>
                <a:gd name="T3" fmla="*/ 8 h 8"/>
                <a:gd name="T4" fmla="*/ 11 w 17"/>
                <a:gd name="T5" fmla="*/ 8 h 8"/>
                <a:gd name="T6" fmla="*/ 16 w 17"/>
                <a:gd name="T7" fmla="*/ 6 h 8"/>
                <a:gd name="T8" fmla="*/ 16 w 17"/>
                <a:gd name="T9" fmla="*/ 4 h 8"/>
                <a:gd name="T10" fmla="*/ 10 w 17"/>
                <a:gd name="T11" fmla="*/ 1 h 8"/>
                <a:gd name="T12" fmla="*/ 6 w 17"/>
                <a:gd name="T13" fmla="*/ 1 h 8"/>
                <a:gd name="T14" fmla="*/ 2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10" y="8"/>
                    <a:pt x="11" y="8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8" y="0"/>
                    <a:pt x="6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4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619"/>
            <p:cNvSpPr>
              <a:spLocks/>
            </p:cNvSpPr>
            <p:nvPr/>
          </p:nvSpPr>
          <p:spPr bwMode="auto">
            <a:xfrm>
              <a:off x="3049" y="1735"/>
              <a:ext cx="27" cy="13"/>
            </a:xfrm>
            <a:custGeom>
              <a:avLst/>
              <a:gdLst>
                <a:gd name="T0" fmla="*/ 1 w 17"/>
                <a:gd name="T1" fmla="*/ 5 h 8"/>
                <a:gd name="T2" fmla="*/ 7 w 17"/>
                <a:gd name="T3" fmla="*/ 8 h 8"/>
                <a:gd name="T4" fmla="*/ 11 w 17"/>
                <a:gd name="T5" fmla="*/ 8 h 8"/>
                <a:gd name="T6" fmla="*/ 16 w 17"/>
                <a:gd name="T7" fmla="*/ 5 h 8"/>
                <a:gd name="T8" fmla="*/ 16 w 17"/>
                <a:gd name="T9" fmla="*/ 4 h 8"/>
                <a:gd name="T10" fmla="*/ 10 w 17"/>
                <a:gd name="T11" fmla="*/ 0 h 8"/>
                <a:gd name="T12" fmla="*/ 6 w 17"/>
                <a:gd name="T13" fmla="*/ 1 h 8"/>
                <a:gd name="T14" fmla="*/ 2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8"/>
                    <a:pt x="11" y="8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8" y="0"/>
                    <a:pt x="6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4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620"/>
            <p:cNvSpPr>
              <a:spLocks/>
            </p:cNvSpPr>
            <p:nvPr/>
          </p:nvSpPr>
          <p:spPr bwMode="auto">
            <a:xfrm>
              <a:off x="3031" y="1725"/>
              <a:ext cx="27" cy="15"/>
            </a:xfrm>
            <a:custGeom>
              <a:avLst/>
              <a:gdLst>
                <a:gd name="T0" fmla="*/ 1 w 17"/>
                <a:gd name="T1" fmla="*/ 5 h 9"/>
                <a:gd name="T2" fmla="*/ 7 w 17"/>
                <a:gd name="T3" fmla="*/ 8 h 9"/>
                <a:gd name="T4" fmla="*/ 11 w 17"/>
                <a:gd name="T5" fmla="*/ 8 h 9"/>
                <a:gd name="T6" fmla="*/ 15 w 17"/>
                <a:gd name="T7" fmla="*/ 6 h 9"/>
                <a:gd name="T8" fmla="*/ 16 w 17"/>
                <a:gd name="T9" fmla="*/ 4 h 9"/>
                <a:gd name="T10" fmla="*/ 9 w 17"/>
                <a:gd name="T11" fmla="*/ 1 h 9"/>
                <a:gd name="T12" fmla="*/ 6 w 17"/>
                <a:gd name="T13" fmla="*/ 1 h 9"/>
                <a:gd name="T14" fmla="*/ 1 w 17"/>
                <a:gd name="T15" fmla="*/ 3 h 9"/>
                <a:gd name="T16" fmla="*/ 1 w 17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9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9"/>
                    <a:pt x="9" y="9"/>
                    <a:pt x="11" y="8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7" y="4"/>
                    <a:pt x="16" y="4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7" y="1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621"/>
            <p:cNvSpPr>
              <a:spLocks/>
            </p:cNvSpPr>
            <p:nvPr/>
          </p:nvSpPr>
          <p:spPr bwMode="auto">
            <a:xfrm>
              <a:off x="3011" y="1717"/>
              <a:ext cx="28" cy="13"/>
            </a:xfrm>
            <a:custGeom>
              <a:avLst/>
              <a:gdLst>
                <a:gd name="T0" fmla="*/ 1 w 17"/>
                <a:gd name="T1" fmla="*/ 4 h 8"/>
                <a:gd name="T2" fmla="*/ 7 w 17"/>
                <a:gd name="T3" fmla="*/ 7 h 8"/>
                <a:gd name="T4" fmla="*/ 11 w 17"/>
                <a:gd name="T5" fmla="*/ 7 h 8"/>
                <a:gd name="T6" fmla="*/ 16 w 17"/>
                <a:gd name="T7" fmla="*/ 5 h 8"/>
                <a:gd name="T8" fmla="*/ 16 w 17"/>
                <a:gd name="T9" fmla="*/ 3 h 8"/>
                <a:gd name="T10" fmla="*/ 10 w 17"/>
                <a:gd name="T11" fmla="*/ 0 h 8"/>
                <a:gd name="T12" fmla="*/ 6 w 17"/>
                <a:gd name="T13" fmla="*/ 0 h 8"/>
                <a:gd name="T14" fmla="*/ 2 w 17"/>
                <a:gd name="T15" fmla="*/ 3 h 8"/>
                <a:gd name="T16" fmla="*/ 1 w 17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4"/>
                  </a:moveTo>
                  <a:cubicBezTo>
                    <a:pt x="7" y="7"/>
                    <a:pt x="7" y="7"/>
                    <a:pt x="7" y="7"/>
                  </a:cubicBezTo>
                  <a:cubicBezTo>
                    <a:pt x="8" y="8"/>
                    <a:pt x="10" y="8"/>
                    <a:pt x="11" y="7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4"/>
                    <a:pt x="17" y="4"/>
                    <a:pt x="16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7" y="0"/>
                    <a:pt x="6" y="0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622"/>
            <p:cNvSpPr>
              <a:spLocks/>
            </p:cNvSpPr>
            <p:nvPr/>
          </p:nvSpPr>
          <p:spPr bwMode="auto">
            <a:xfrm>
              <a:off x="2991" y="1707"/>
              <a:ext cx="28" cy="13"/>
            </a:xfrm>
            <a:custGeom>
              <a:avLst/>
              <a:gdLst>
                <a:gd name="T0" fmla="*/ 1 w 17"/>
                <a:gd name="T1" fmla="*/ 5 h 8"/>
                <a:gd name="T2" fmla="*/ 8 w 17"/>
                <a:gd name="T3" fmla="*/ 8 h 8"/>
                <a:gd name="T4" fmla="*/ 11 w 17"/>
                <a:gd name="T5" fmla="*/ 7 h 8"/>
                <a:gd name="T6" fmla="*/ 16 w 17"/>
                <a:gd name="T7" fmla="*/ 5 h 8"/>
                <a:gd name="T8" fmla="*/ 16 w 17"/>
                <a:gd name="T9" fmla="*/ 3 h 8"/>
                <a:gd name="T10" fmla="*/ 10 w 17"/>
                <a:gd name="T11" fmla="*/ 0 h 8"/>
                <a:gd name="T12" fmla="*/ 6 w 17"/>
                <a:gd name="T13" fmla="*/ 1 h 8"/>
                <a:gd name="T14" fmla="*/ 2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10" y="8"/>
                    <a:pt x="11" y="7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4"/>
                    <a:pt x="16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8" y="0"/>
                    <a:pt x="6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623"/>
            <p:cNvSpPr>
              <a:spLocks/>
            </p:cNvSpPr>
            <p:nvPr/>
          </p:nvSpPr>
          <p:spPr bwMode="auto">
            <a:xfrm>
              <a:off x="2973" y="1697"/>
              <a:ext cx="28" cy="13"/>
            </a:xfrm>
            <a:custGeom>
              <a:avLst/>
              <a:gdLst>
                <a:gd name="T0" fmla="*/ 1 w 17"/>
                <a:gd name="T1" fmla="*/ 5 h 8"/>
                <a:gd name="T2" fmla="*/ 7 w 17"/>
                <a:gd name="T3" fmla="*/ 8 h 8"/>
                <a:gd name="T4" fmla="*/ 11 w 17"/>
                <a:gd name="T5" fmla="*/ 8 h 8"/>
                <a:gd name="T6" fmla="*/ 15 w 17"/>
                <a:gd name="T7" fmla="*/ 5 h 8"/>
                <a:gd name="T8" fmla="*/ 16 w 17"/>
                <a:gd name="T9" fmla="*/ 4 h 8"/>
                <a:gd name="T10" fmla="*/ 9 w 17"/>
                <a:gd name="T11" fmla="*/ 1 h 8"/>
                <a:gd name="T12" fmla="*/ 6 w 17"/>
                <a:gd name="T13" fmla="*/ 1 h 8"/>
                <a:gd name="T14" fmla="*/ 1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11" y="8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4"/>
                    <a:pt x="16" y="4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624"/>
            <p:cNvSpPr>
              <a:spLocks/>
            </p:cNvSpPr>
            <p:nvPr/>
          </p:nvSpPr>
          <p:spPr bwMode="auto">
            <a:xfrm>
              <a:off x="2954" y="1687"/>
              <a:ext cx="28" cy="15"/>
            </a:xfrm>
            <a:custGeom>
              <a:avLst/>
              <a:gdLst>
                <a:gd name="T0" fmla="*/ 1 w 17"/>
                <a:gd name="T1" fmla="*/ 5 h 9"/>
                <a:gd name="T2" fmla="*/ 7 w 17"/>
                <a:gd name="T3" fmla="*/ 8 h 9"/>
                <a:gd name="T4" fmla="*/ 11 w 17"/>
                <a:gd name="T5" fmla="*/ 8 h 9"/>
                <a:gd name="T6" fmla="*/ 15 w 17"/>
                <a:gd name="T7" fmla="*/ 6 h 9"/>
                <a:gd name="T8" fmla="*/ 16 w 17"/>
                <a:gd name="T9" fmla="*/ 4 h 9"/>
                <a:gd name="T10" fmla="*/ 10 w 17"/>
                <a:gd name="T11" fmla="*/ 1 h 9"/>
                <a:gd name="T12" fmla="*/ 6 w 17"/>
                <a:gd name="T13" fmla="*/ 1 h 9"/>
                <a:gd name="T14" fmla="*/ 1 w 17"/>
                <a:gd name="T15" fmla="*/ 3 h 9"/>
                <a:gd name="T16" fmla="*/ 1 w 17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9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9"/>
                    <a:pt x="10" y="9"/>
                    <a:pt x="11" y="8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7" y="1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625"/>
            <p:cNvSpPr>
              <a:spLocks/>
            </p:cNvSpPr>
            <p:nvPr/>
          </p:nvSpPr>
          <p:spPr bwMode="auto">
            <a:xfrm>
              <a:off x="2934" y="1679"/>
              <a:ext cx="28" cy="13"/>
            </a:xfrm>
            <a:custGeom>
              <a:avLst/>
              <a:gdLst>
                <a:gd name="T0" fmla="*/ 1 w 17"/>
                <a:gd name="T1" fmla="*/ 4 h 8"/>
                <a:gd name="T2" fmla="*/ 7 w 17"/>
                <a:gd name="T3" fmla="*/ 7 h 8"/>
                <a:gd name="T4" fmla="*/ 11 w 17"/>
                <a:gd name="T5" fmla="*/ 7 h 8"/>
                <a:gd name="T6" fmla="*/ 16 w 17"/>
                <a:gd name="T7" fmla="*/ 5 h 8"/>
                <a:gd name="T8" fmla="*/ 16 w 17"/>
                <a:gd name="T9" fmla="*/ 3 h 8"/>
                <a:gd name="T10" fmla="*/ 10 w 17"/>
                <a:gd name="T11" fmla="*/ 0 h 8"/>
                <a:gd name="T12" fmla="*/ 6 w 17"/>
                <a:gd name="T13" fmla="*/ 0 h 8"/>
                <a:gd name="T14" fmla="*/ 2 w 17"/>
                <a:gd name="T15" fmla="*/ 3 h 8"/>
                <a:gd name="T16" fmla="*/ 1 w 17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4"/>
                  </a:moveTo>
                  <a:cubicBezTo>
                    <a:pt x="7" y="7"/>
                    <a:pt x="7" y="7"/>
                    <a:pt x="7" y="7"/>
                  </a:cubicBezTo>
                  <a:cubicBezTo>
                    <a:pt x="8" y="8"/>
                    <a:pt x="10" y="8"/>
                    <a:pt x="11" y="7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4"/>
                    <a:pt x="17" y="4"/>
                    <a:pt x="16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8" y="0"/>
                    <a:pt x="6" y="0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626"/>
            <p:cNvSpPr>
              <a:spLocks/>
            </p:cNvSpPr>
            <p:nvPr/>
          </p:nvSpPr>
          <p:spPr bwMode="auto">
            <a:xfrm>
              <a:off x="2916" y="1669"/>
              <a:ext cx="28" cy="14"/>
            </a:xfrm>
            <a:custGeom>
              <a:avLst/>
              <a:gdLst>
                <a:gd name="T0" fmla="*/ 0 w 17"/>
                <a:gd name="T1" fmla="*/ 5 h 8"/>
                <a:gd name="T2" fmla="*/ 7 w 17"/>
                <a:gd name="T3" fmla="*/ 8 h 8"/>
                <a:gd name="T4" fmla="*/ 10 w 17"/>
                <a:gd name="T5" fmla="*/ 7 h 8"/>
                <a:gd name="T6" fmla="*/ 15 w 17"/>
                <a:gd name="T7" fmla="*/ 5 h 8"/>
                <a:gd name="T8" fmla="*/ 16 w 17"/>
                <a:gd name="T9" fmla="*/ 3 h 8"/>
                <a:gd name="T10" fmla="*/ 9 w 17"/>
                <a:gd name="T11" fmla="*/ 0 h 8"/>
                <a:gd name="T12" fmla="*/ 6 w 17"/>
                <a:gd name="T13" fmla="*/ 1 h 8"/>
                <a:gd name="T14" fmla="*/ 1 w 17"/>
                <a:gd name="T15" fmla="*/ 3 h 8"/>
                <a:gd name="T16" fmla="*/ 0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0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10" y="7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4"/>
                    <a:pt x="16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7" y="0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627"/>
            <p:cNvSpPr>
              <a:spLocks/>
            </p:cNvSpPr>
            <p:nvPr/>
          </p:nvSpPr>
          <p:spPr bwMode="auto">
            <a:xfrm>
              <a:off x="2897" y="1660"/>
              <a:ext cx="27" cy="13"/>
            </a:xfrm>
            <a:custGeom>
              <a:avLst/>
              <a:gdLst>
                <a:gd name="T0" fmla="*/ 1 w 17"/>
                <a:gd name="T1" fmla="*/ 5 h 8"/>
                <a:gd name="T2" fmla="*/ 7 w 17"/>
                <a:gd name="T3" fmla="*/ 8 h 8"/>
                <a:gd name="T4" fmla="*/ 11 w 17"/>
                <a:gd name="T5" fmla="*/ 8 h 8"/>
                <a:gd name="T6" fmla="*/ 15 w 17"/>
                <a:gd name="T7" fmla="*/ 5 h 8"/>
                <a:gd name="T8" fmla="*/ 16 w 17"/>
                <a:gd name="T9" fmla="*/ 4 h 8"/>
                <a:gd name="T10" fmla="*/ 10 w 17"/>
                <a:gd name="T11" fmla="*/ 1 h 8"/>
                <a:gd name="T12" fmla="*/ 6 w 17"/>
                <a:gd name="T13" fmla="*/ 1 h 8"/>
                <a:gd name="T14" fmla="*/ 1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8"/>
                    <a:pt x="11" y="8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628"/>
            <p:cNvSpPr>
              <a:spLocks/>
            </p:cNvSpPr>
            <p:nvPr/>
          </p:nvSpPr>
          <p:spPr bwMode="auto">
            <a:xfrm>
              <a:off x="2877" y="1650"/>
              <a:ext cx="28" cy="15"/>
            </a:xfrm>
            <a:custGeom>
              <a:avLst/>
              <a:gdLst>
                <a:gd name="T0" fmla="*/ 1 w 17"/>
                <a:gd name="T1" fmla="*/ 5 h 9"/>
                <a:gd name="T2" fmla="*/ 7 w 17"/>
                <a:gd name="T3" fmla="*/ 8 h 9"/>
                <a:gd name="T4" fmla="*/ 11 w 17"/>
                <a:gd name="T5" fmla="*/ 8 h 9"/>
                <a:gd name="T6" fmla="*/ 16 w 17"/>
                <a:gd name="T7" fmla="*/ 6 h 9"/>
                <a:gd name="T8" fmla="*/ 16 w 17"/>
                <a:gd name="T9" fmla="*/ 4 h 9"/>
                <a:gd name="T10" fmla="*/ 10 w 17"/>
                <a:gd name="T11" fmla="*/ 1 h 9"/>
                <a:gd name="T12" fmla="*/ 6 w 17"/>
                <a:gd name="T13" fmla="*/ 1 h 9"/>
                <a:gd name="T14" fmla="*/ 2 w 17"/>
                <a:gd name="T15" fmla="*/ 3 h 9"/>
                <a:gd name="T16" fmla="*/ 1 w 17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9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9"/>
                    <a:pt x="10" y="8"/>
                    <a:pt x="11" y="8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4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629"/>
            <p:cNvSpPr>
              <a:spLocks/>
            </p:cNvSpPr>
            <p:nvPr/>
          </p:nvSpPr>
          <p:spPr bwMode="auto">
            <a:xfrm>
              <a:off x="2857" y="1642"/>
              <a:ext cx="28" cy="13"/>
            </a:xfrm>
            <a:custGeom>
              <a:avLst/>
              <a:gdLst>
                <a:gd name="T0" fmla="*/ 1 w 17"/>
                <a:gd name="T1" fmla="*/ 4 h 8"/>
                <a:gd name="T2" fmla="*/ 8 w 17"/>
                <a:gd name="T3" fmla="*/ 7 h 8"/>
                <a:gd name="T4" fmla="*/ 11 w 17"/>
                <a:gd name="T5" fmla="*/ 7 h 8"/>
                <a:gd name="T6" fmla="*/ 16 w 17"/>
                <a:gd name="T7" fmla="*/ 5 h 8"/>
                <a:gd name="T8" fmla="*/ 17 w 17"/>
                <a:gd name="T9" fmla="*/ 3 h 8"/>
                <a:gd name="T10" fmla="*/ 10 w 17"/>
                <a:gd name="T11" fmla="*/ 0 h 8"/>
                <a:gd name="T12" fmla="*/ 7 w 17"/>
                <a:gd name="T13" fmla="*/ 0 h 8"/>
                <a:gd name="T14" fmla="*/ 2 w 17"/>
                <a:gd name="T15" fmla="*/ 3 h 8"/>
                <a:gd name="T16" fmla="*/ 1 w 17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4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9" y="8"/>
                    <a:pt x="10" y="8"/>
                    <a:pt x="11" y="7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630"/>
            <p:cNvSpPr>
              <a:spLocks/>
            </p:cNvSpPr>
            <p:nvPr/>
          </p:nvSpPr>
          <p:spPr bwMode="auto">
            <a:xfrm>
              <a:off x="3032" y="1743"/>
              <a:ext cx="28" cy="13"/>
            </a:xfrm>
            <a:custGeom>
              <a:avLst/>
              <a:gdLst>
                <a:gd name="T0" fmla="*/ 1 w 17"/>
                <a:gd name="T1" fmla="*/ 5 h 8"/>
                <a:gd name="T2" fmla="*/ 7 w 17"/>
                <a:gd name="T3" fmla="*/ 8 h 8"/>
                <a:gd name="T4" fmla="*/ 11 w 17"/>
                <a:gd name="T5" fmla="*/ 8 h 8"/>
                <a:gd name="T6" fmla="*/ 15 w 17"/>
                <a:gd name="T7" fmla="*/ 6 h 8"/>
                <a:gd name="T8" fmla="*/ 16 w 17"/>
                <a:gd name="T9" fmla="*/ 4 h 8"/>
                <a:gd name="T10" fmla="*/ 9 w 17"/>
                <a:gd name="T11" fmla="*/ 1 h 8"/>
                <a:gd name="T12" fmla="*/ 6 w 17"/>
                <a:gd name="T13" fmla="*/ 1 h 8"/>
                <a:gd name="T14" fmla="*/ 1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11" y="8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7" y="4"/>
                    <a:pt x="16" y="4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631"/>
            <p:cNvSpPr>
              <a:spLocks/>
            </p:cNvSpPr>
            <p:nvPr/>
          </p:nvSpPr>
          <p:spPr bwMode="auto">
            <a:xfrm>
              <a:off x="3013" y="1735"/>
              <a:ext cx="27" cy="13"/>
            </a:xfrm>
            <a:custGeom>
              <a:avLst/>
              <a:gdLst>
                <a:gd name="T0" fmla="*/ 1 w 17"/>
                <a:gd name="T1" fmla="*/ 4 h 8"/>
                <a:gd name="T2" fmla="*/ 7 w 17"/>
                <a:gd name="T3" fmla="*/ 7 h 8"/>
                <a:gd name="T4" fmla="*/ 11 w 17"/>
                <a:gd name="T5" fmla="*/ 7 h 8"/>
                <a:gd name="T6" fmla="*/ 16 w 17"/>
                <a:gd name="T7" fmla="*/ 5 h 8"/>
                <a:gd name="T8" fmla="*/ 16 w 17"/>
                <a:gd name="T9" fmla="*/ 3 h 8"/>
                <a:gd name="T10" fmla="*/ 10 w 17"/>
                <a:gd name="T11" fmla="*/ 0 h 8"/>
                <a:gd name="T12" fmla="*/ 6 w 17"/>
                <a:gd name="T13" fmla="*/ 0 h 8"/>
                <a:gd name="T14" fmla="*/ 2 w 17"/>
                <a:gd name="T15" fmla="*/ 2 h 8"/>
                <a:gd name="T16" fmla="*/ 1 w 17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4"/>
                  </a:moveTo>
                  <a:cubicBezTo>
                    <a:pt x="7" y="7"/>
                    <a:pt x="7" y="7"/>
                    <a:pt x="7" y="7"/>
                  </a:cubicBezTo>
                  <a:cubicBezTo>
                    <a:pt x="8" y="8"/>
                    <a:pt x="10" y="8"/>
                    <a:pt x="11" y="7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4"/>
                    <a:pt x="17" y="3"/>
                    <a:pt x="16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7" y="0"/>
                    <a:pt x="6" y="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32"/>
            <p:cNvSpPr>
              <a:spLocks/>
            </p:cNvSpPr>
            <p:nvPr/>
          </p:nvSpPr>
          <p:spPr bwMode="auto">
            <a:xfrm>
              <a:off x="2993" y="1725"/>
              <a:ext cx="28" cy="13"/>
            </a:xfrm>
            <a:custGeom>
              <a:avLst/>
              <a:gdLst>
                <a:gd name="T0" fmla="*/ 1 w 17"/>
                <a:gd name="T1" fmla="*/ 4 h 8"/>
                <a:gd name="T2" fmla="*/ 8 w 17"/>
                <a:gd name="T3" fmla="*/ 8 h 8"/>
                <a:gd name="T4" fmla="*/ 11 w 17"/>
                <a:gd name="T5" fmla="*/ 7 h 8"/>
                <a:gd name="T6" fmla="*/ 16 w 17"/>
                <a:gd name="T7" fmla="*/ 5 h 8"/>
                <a:gd name="T8" fmla="*/ 17 w 17"/>
                <a:gd name="T9" fmla="*/ 3 h 8"/>
                <a:gd name="T10" fmla="*/ 10 w 17"/>
                <a:gd name="T11" fmla="*/ 0 h 8"/>
                <a:gd name="T12" fmla="*/ 7 w 17"/>
                <a:gd name="T13" fmla="*/ 0 h 8"/>
                <a:gd name="T14" fmla="*/ 2 w 17"/>
                <a:gd name="T15" fmla="*/ 3 h 8"/>
                <a:gd name="T16" fmla="*/ 1 w 17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4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9" y="8"/>
                    <a:pt x="10" y="8"/>
                    <a:pt x="11" y="7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4"/>
                    <a:pt x="17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33"/>
            <p:cNvSpPr>
              <a:spLocks/>
            </p:cNvSpPr>
            <p:nvPr/>
          </p:nvSpPr>
          <p:spPr bwMode="auto">
            <a:xfrm>
              <a:off x="2975" y="1715"/>
              <a:ext cx="28" cy="13"/>
            </a:xfrm>
            <a:custGeom>
              <a:avLst/>
              <a:gdLst>
                <a:gd name="T0" fmla="*/ 1 w 17"/>
                <a:gd name="T1" fmla="*/ 5 h 8"/>
                <a:gd name="T2" fmla="*/ 7 w 17"/>
                <a:gd name="T3" fmla="*/ 8 h 8"/>
                <a:gd name="T4" fmla="*/ 11 w 17"/>
                <a:gd name="T5" fmla="*/ 8 h 8"/>
                <a:gd name="T6" fmla="*/ 15 w 17"/>
                <a:gd name="T7" fmla="*/ 5 h 8"/>
                <a:gd name="T8" fmla="*/ 16 w 17"/>
                <a:gd name="T9" fmla="*/ 4 h 8"/>
                <a:gd name="T10" fmla="*/ 10 w 17"/>
                <a:gd name="T11" fmla="*/ 0 h 8"/>
                <a:gd name="T12" fmla="*/ 6 w 17"/>
                <a:gd name="T13" fmla="*/ 1 h 8"/>
                <a:gd name="T14" fmla="*/ 1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11" y="8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4"/>
                    <a:pt x="16" y="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34"/>
            <p:cNvSpPr>
              <a:spLocks/>
            </p:cNvSpPr>
            <p:nvPr/>
          </p:nvSpPr>
          <p:spPr bwMode="auto">
            <a:xfrm>
              <a:off x="2955" y="1705"/>
              <a:ext cx="28" cy="15"/>
            </a:xfrm>
            <a:custGeom>
              <a:avLst/>
              <a:gdLst>
                <a:gd name="T0" fmla="*/ 1 w 17"/>
                <a:gd name="T1" fmla="*/ 5 h 9"/>
                <a:gd name="T2" fmla="*/ 7 w 17"/>
                <a:gd name="T3" fmla="*/ 8 h 9"/>
                <a:gd name="T4" fmla="*/ 11 w 17"/>
                <a:gd name="T5" fmla="*/ 8 h 9"/>
                <a:gd name="T6" fmla="*/ 16 w 17"/>
                <a:gd name="T7" fmla="*/ 6 h 9"/>
                <a:gd name="T8" fmla="*/ 16 w 17"/>
                <a:gd name="T9" fmla="*/ 4 h 9"/>
                <a:gd name="T10" fmla="*/ 10 w 17"/>
                <a:gd name="T11" fmla="*/ 1 h 9"/>
                <a:gd name="T12" fmla="*/ 6 w 17"/>
                <a:gd name="T13" fmla="*/ 1 h 9"/>
                <a:gd name="T14" fmla="*/ 2 w 17"/>
                <a:gd name="T15" fmla="*/ 3 h 9"/>
                <a:gd name="T16" fmla="*/ 1 w 17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9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9"/>
                    <a:pt x="10" y="8"/>
                    <a:pt x="11" y="8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4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5"/>
            <p:cNvSpPr>
              <a:spLocks/>
            </p:cNvSpPr>
            <p:nvPr/>
          </p:nvSpPr>
          <p:spPr bwMode="auto">
            <a:xfrm>
              <a:off x="2936" y="1696"/>
              <a:ext cx="28" cy="14"/>
            </a:xfrm>
            <a:custGeom>
              <a:avLst/>
              <a:gdLst>
                <a:gd name="T0" fmla="*/ 1 w 17"/>
                <a:gd name="T1" fmla="*/ 5 h 9"/>
                <a:gd name="T2" fmla="*/ 8 w 17"/>
                <a:gd name="T3" fmla="*/ 8 h 9"/>
                <a:gd name="T4" fmla="*/ 11 w 17"/>
                <a:gd name="T5" fmla="*/ 8 h 9"/>
                <a:gd name="T6" fmla="*/ 16 w 17"/>
                <a:gd name="T7" fmla="*/ 6 h 9"/>
                <a:gd name="T8" fmla="*/ 16 w 17"/>
                <a:gd name="T9" fmla="*/ 4 h 9"/>
                <a:gd name="T10" fmla="*/ 10 w 17"/>
                <a:gd name="T11" fmla="*/ 1 h 9"/>
                <a:gd name="T12" fmla="*/ 6 w 17"/>
                <a:gd name="T13" fmla="*/ 1 h 9"/>
                <a:gd name="T14" fmla="*/ 2 w 17"/>
                <a:gd name="T15" fmla="*/ 3 h 9"/>
                <a:gd name="T16" fmla="*/ 1 w 17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9">
                  <a:moveTo>
                    <a:pt x="1" y="5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8" y="9"/>
                    <a:pt x="10" y="9"/>
                    <a:pt x="11" y="8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8" y="1"/>
                    <a:pt x="6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4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36"/>
            <p:cNvSpPr>
              <a:spLocks/>
            </p:cNvSpPr>
            <p:nvPr/>
          </p:nvSpPr>
          <p:spPr bwMode="auto">
            <a:xfrm>
              <a:off x="2918" y="1687"/>
              <a:ext cx="28" cy="14"/>
            </a:xfrm>
            <a:custGeom>
              <a:avLst/>
              <a:gdLst>
                <a:gd name="T0" fmla="*/ 1 w 17"/>
                <a:gd name="T1" fmla="*/ 4 h 8"/>
                <a:gd name="T2" fmla="*/ 7 w 17"/>
                <a:gd name="T3" fmla="*/ 8 h 8"/>
                <a:gd name="T4" fmla="*/ 11 w 17"/>
                <a:gd name="T5" fmla="*/ 7 h 8"/>
                <a:gd name="T6" fmla="*/ 15 w 17"/>
                <a:gd name="T7" fmla="*/ 5 h 8"/>
                <a:gd name="T8" fmla="*/ 16 w 17"/>
                <a:gd name="T9" fmla="*/ 3 h 8"/>
                <a:gd name="T10" fmla="*/ 9 w 17"/>
                <a:gd name="T11" fmla="*/ 0 h 8"/>
                <a:gd name="T12" fmla="*/ 6 w 17"/>
                <a:gd name="T13" fmla="*/ 0 h 8"/>
                <a:gd name="T14" fmla="*/ 1 w 17"/>
                <a:gd name="T15" fmla="*/ 3 h 8"/>
                <a:gd name="T16" fmla="*/ 1 w 17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4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11" y="7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4"/>
                    <a:pt x="16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7" y="0"/>
                    <a:pt x="6" y="0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37"/>
            <p:cNvSpPr>
              <a:spLocks/>
            </p:cNvSpPr>
            <p:nvPr/>
          </p:nvSpPr>
          <p:spPr bwMode="auto">
            <a:xfrm>
              <a:off x="2898" y="1678"/>
              <a:ext cx="28" cy="13"/>
            </a:xfrm>
            <a:custGeom>
              <a:avLst/>
              <a:gdLst>
                <a:gd name="T0" fmla="*/ 1 w 17"/>
                <a:gd name="T1" fmla="*/ 5 h 8"/>
                <a:gd name="T2" fmla="*/ 7 w 17"/>
                <a:gd name="T3" fmla="*/ 8 h 8"/>
                <a:gd name="T4" fmla="*/ 11 w 17"/>
                <a:gd name="T5" fmla="*/ 8 h 8"/>
                <a:gd name="T6" fmla="*/ 15 w 17"/>
                <a:gd name="T7" fmla="*/ 5 h 8"/>
                <a:gd name="T8" fmla="*/ 16 w 17"/>
                <a:gd name="T9" fmla="*/ 4 h 8"/>
                <a:gd name="T10" fmla="*/ 10 w 17"/>
                <a:gd name="T11" fmla="*/ 0 h 8"/>
                <a:gd name="T12" fmla="*/ 6 w 17"/>
                <a:gd name="T13" fmla="*/ 1 h 8"/>
                <a:gd name="T14" fmla="*/ 1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8"/>
                    <a:pt x="11" y="8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38"/>
            <p:cNvSpPr>
              <a:spLocks/>
            </p:cNvSpPr>
            <p:nvPr/>
          </p:nvSpPr>
          <p:spPr bwMode="auto">
            <a:xfrm>
              <a:off x="2879" y="1668"/>
              <a:ext cx="27" cy="13"/>
            </a:xfrm>
            <a:custGeom>
              <a:avLst/>
              <a:gdLst>
                <a:gd name="T0" fmla="*/ 1 w 17"/>
                <a:gd name="T1" fmla="*/ 5 h 8"/>
                <a:gd name="T2" fmla="*/ 8 w 17"/>
                <a:gd name="T3" fmla="*/ 8 h 8"/>
                <a:gd name="T4" fmla="*/ 11 w 17"/>
                <a:gd name="T5" fmla="*/ 8 h 8"/>
                <a:gd name="T6" fmla="*/ 16 w 17"/>
                <a:gd name="T7" fmla="*/ 6 h 8"/>
                <a:gd name="T8" fmla="*/ 16 w 17"/>
                <a:gd name="T9" fmla="*/ 4 h 8"/>
                <a:gd name="T10" fmla="*/ 10 w 17"/>
                <a:gd name="T11" fmla="*/ 1 h 8"/>
                <a:gd name="T12" fmla="*/ 6 w 17"/>
                <a:gd name="T13" fmla="*/ 1 h 8"/>
                <a:gd name="T14" fmla="*/ 2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10" y="8"/>
                    <a:pt x="11" y="8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8" y="0"/>
                    <a:pt x="6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4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639"/>
            <p:cNvSpPr>
              <a:spLocks/>
            </p:cNvSpPr>
            <p:nvPr/>
          </p:nvSpPr>
          <p:spPr bwMode="auto">
            <a:xfrm>
              <a:off x="2861" y="1658"/>
              <a:ext cx="27" cy="15"/>
            </a:xfrm>
            <a:custGeom>
              <a:avLst/>
              <a:gdLst>
                <a:gd name="T0" fmla="*/ 0 w 17"/>
                <a:gd name="T1" fmla="*/ 5 h 9"/>
                <a:gd name="T2" fmla="*/ 7 w 17"/>
                <a:gd name="T3" fmla="*/ 8 h 9"/>
                <a:gd name="T4" fmla="*/ 10 w 17"/>
                <a:gd name="T5" fmla="*/ 8 h 9"/>
                <a:gd name="T6" fmla="*/ 15 w 17"/>
                <a:gd name="T7" fmla="*/ 6 h 9"/>
                <a:gd name="T8" fmla="*/ 16 w 17"/>
                <a:gd name="T9" fmla="*/ 4 h 9"/>
                <a:gd name="T10" fmla="*/ 9 w 17"/>
                <a:gd name="T11" fmla="*/ 1 h 9"/>
                <a:gd name="T12" fmla="*/ 6 w 17"/>
                <a:gd name="T13" fmla="*/ 1 h 9"/>
                <a:gd name="T14" fmla="*/ 1 w 17"/>
                <a:gd name="T15" fmla="*/ 3 h 9"/>
                <a:gd name="T16" fmla="*/ 0 w 17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9">
                  <a:moveTo>
                    <a:pt x="0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9"/>
                    <a:pt x="9" y="9"/>
                    <a:pt x="10" y="8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7" y="4"/>
                    <a:pt x="16" y="4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0"/>
                    <a:pt x="7" y="1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640"/>
            <p:cNvSpPr>
              <a:spLocks/>
            </p:cNvSpPr>
            <p:nvPr/>
          </p:nvSpPr>
          <p:spPr bwMode="auto">
            <a:xfrm>
              <a:off x="2841" y="1650"/>
              <a:ext cx="28" cy="13"/>
            </a:xfrm>
            <a:custGeom>
              <a:avLst/>
              <a:gdLst>
                <a:gd name="T0" fmla="*/ 1 w 17"/>
                <a:gd name="T1" fmla="*/ 4 h 8"/>
                <a:gd name="T2" fmla="*/ 7 w 17"/>
                <a:gd name="T3" fmla="*/ 8 h 8"/>
                <a:gd name="T4" fmla="*/ 11 w 17"/>
                <a:gd name="T5" fmla="*/ 7 h 8"/>
                <a:gd name="T6" fmla="*/ 15 w 17"/>
                <a:gd name="T7" fmla="*/ 5 h 8"/>
                <a:gd name="T8" fmla="*/ 16 w 17"/>
                <a:gd name="T9" fmla="*/ 3 h 8"/>
                <a:gd name="T10" fmla="*/ 10 w 17"/>
                <a:gd name="T11" fmla="*/ 0 h 8"/>
                <a:gd name="T12" fmla="*/ 6 w 17"/>
                <a:gd name="T13" fmla="*/ 0 h 8"/>
                <a:gd name="T14" fmla="*/ 1 w 17"/>
                <a:gd name="T15" fmla="*/ 3 h 8"/>
                <a:gd name="T16" fmla="*/ 1 w 17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4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8"/>
                    <a:pt x="11" y="7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7" y="4"/>
                    <a:pt x="17" y="4"/>
                    <a:pt x="16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7" y="0"/>
                    <a:pt x="6" y="0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641"/>
            <p:cNvSpPr>
              <a:spLocks/>
            </p:cNvSpPr>
            <p:nvPr/>
          </p:nvSpPr>
          <p:spPr bwMode="auto">
            <a:xfrm>
              <a:off x="3014" y="1751"/>
              <a:ext cx="28" cy="15"/>
            </a:xfrm>
            <a:custGeom>
              <a:avLst/>
              <a:gdLst>
                <a:gd name="T0" fmla="*/ 1 w 17"/>
                <a:gd name="T1" fmla="*/ 5 h 9"/>
                <a:gd name="T2" fmla="*/ 7 w 17"/>
                <a:gd name="T3" fmla="*/ 8 h 9"/>
                <a:gd name="T4" fmla="*/ 11 w 17"/>
                <a:gd name="T5" fmla="*/ 8 h 9"/>
                <a:gd name="T6" fmla="*/ 16 w 17"/>
                <a:gd name="T7" fmla="*/ 6 h 9"/>
                <a:gd name="T8" fmla="*/ 16 w 17"/>
                <a:gd name="T9" fmla="*/ 4 h 9"/>
                <a:gd name="T10" fmla="*/ 10 w 17"/>
                <a:gd name="T11" fmla="*/ 1 h 9"/>
                <a:gd name="T12" fmla="*/ 6 w 17"/>
                <a:gd name="T13" fmla="*/ 1 h 9"/>
                <a:gd name="T14" fmla="*/ 2 w 17"/>
                <a:gd name="T15" fmla="*/ 3 h 9"/>
                <a:gd name="T16" fmla="*/ 1 w 17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9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9"/>
                    <a:pt x="10" y="8"/>
                    <a:pt x="11" y="8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4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642"/>
            <p:cNvSpPr>
              <a:spLocks/>
            </p:cNvSpPr>
            <p:nvPr/>
          </p:nvSpPr>
          <p:spPr bwMode="auto">
            <a:xfrm>
              <a:off x="2996" y="1743"/>
              <a:ext cx="28" cy="13"/>
            </a:xfrm>
            <a:custGeom>
              <a:avLst/>
              <a:gdLst>
                <a:gd name="T0" fmla="*/ 0 w 17"/>
                <a:gd name="T1" fmla="*/ 4 h 8"/>
                <a:gd name="T2" fmla="*/ 7 w 17"/>
                <a:gd name="T3" fmla="*/ 7 h 8"/>
                <a:gd name="T4" fmla="*/ 10 w 17"/>
                <a:gd name="T5" fmla="*/ 7 h 8"/>
                <a:gd name="T6" fmla="*/ 15 w 17"/>
                <a:gd name="T7" fmla="*/ 5 h 8"/>
                <a:gd name="T8" fmla="*/ 16 w 17"/>
                <a:gd name="T9" fmla="*/ 3 h 8"/>
                <a:gd name="T10" fmla="*/ 9 w 17"/>
                <a:gd name="T11" fmla="*/ 0 h 8"/>
                <a:gd name="T12" fmla="*/ 6 w 17"/>
                <a:gd name="T13" fmla="*/ 0 h 8"/>
                <a:gd name="T14" fmla="*/ 1 w 17"/>
                <a:gd name="T15" fmla="*/ 3 h 8"/>
                <a:gd name="T16" fmla="*/ 0 w 17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0" y="4"/>
                  </a:moveTo>
                  <a:cubicBezTo>
                    <a:pt x="7" y="7"/>
                    <a:pt x="7" y="7"/>
                    <a:pt x="7" y="7"/>
                  </a:cubicBezTo>
                  <a:cubicBezTo>
                    <a:pt x="8" y="8"/>
                    <a:pt x="9" y="8"/>
                    <a:pt x="10" y="7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4"/>
                    <a:pt x="17" y="4"/>
                    <a:pt x="16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7" y="0"/>
                    <a:pt x="6" y="0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643"/>
            <p:cNvSpPr>
              <a:spLocks/>
            </p:cNvSpPr>
            <p:nvPr/>
          </p:nvSpPr>
          <p:spPr bwMode="auto">
            <a:xfrm>
              <a:off x="2977" y="1733"/>
              <a:ext cx="28" cy="13"/>
            </a:xfrm>
            <a:custGeom>
              <a:avLst/>
              <a:gdLst>
                <a:gd name="T0" fmla="*/ 1 w 17"/>
                <a:gd name="T1" fmla="*/ 5 h 8"/>
                <a:gd name="T2" fmla="*/ 7 w 17"/>
                <a:gd name="T3" fmla="*/ 8 h 8"/>
                <a:gd name="T4" fmla="*/ 11 w 17"/>
                <a:gd name="T5" fmla="*/ 7 h 8"/>
                <a:gd name="T6" fmla="*/ 15 w 17"/>
                <a:gd name="T7" fmla="*/ 5 h 8"/>
                <a:gd name="T8" fmla="*/ 16 w 17"/>
                <a:gd name="T9" fmla="*/ 3 h 8"/>
                <a:gd name="T10" fmla="*/ 10 w 17"/>
                <a:gd name="T11" fmla="*/ 0 h 8"/>
                <a:gd name="T12" fmla="*/ 6 w 17"/>
                <a:gd name="T13" fmla="*/ 1 h 8"/>
                <a:gd name="T14" fmla="*/ 1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8"/>
                    <a:pt x="11" y="7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7" y="5"/>
                    <a:pt x="17" y="4"/>
                    <a:pt x="16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644"/>
            <p:cNvSpPr>
              <a:spLocks/>
            </p:cNvSpPr>
            <p:nvPr/>
          </p:nvSpPr>
          <p:spPr bwMode="auto">
            <a:xfrm>
              <a:off x="2957" y="1723"/>
              <a:ext cx="28" cy="14"/>
            </a:xfrm>
            <a:custGeom>
              <a:avLst/>
              <a:gdLst>
                <a:gd name="T0" fmla="*/ 1 w 17"/>
                <a:gd name="T1" fmla="*/ 5 h 8"/>
                <a:gd name="T2" fmla="*/ 7 w 17"/>
                <a:gd name="T3" fmla="*/ 8 h 8"/>
                <a:gd name="T4" fmla="*/ 11 w 17"/>
                <a:gd name="T5" fmla="*/ 8 h 8"/>
                <a:gd name="T6" fmla="*/ 16 w 17"/>
                <a:gd name="T7" fmla="*/ 5 h 8"/>
                <a:gd name="T8" fmla="*/ 16 w 17"/>
                <a:gd name="T9" fmla="*/ 4 h 8"/>
                <a:gd name="T10" fmla="*/ 10 w 17"/>
                <a:gd name="T11" fmla="*/ 1 h 8"/>
                <a:gd name="T12" fmla="*/ 6 w 17"/>
                <a:gd name="T13" fmla="*/ 1 h 8"/>
                <a:gd name="T14" fmla="*/ 2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8"/>
                    <a:pt x="11" y="8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4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645"/>
            <p:cNvSpPr>
              <a:spLocks/>
            </p:cNvSpPr>
            <p:nvPr/>
          </p:nvSpPr>
          <p:spPr bwMode="auto">
            <a:xfrm>
              <a:off x="2937" y="1714"/>
              <a:ext cx="28" cy="14"/>
            </a:xfrm>
            <a:custGeom>
              <a:avLst/>
              <a:gdLst>
                <a:gd name="T0" fmla="*/ 1 w 17"/>
                <a:gd name="T1" fmla="*/ 5 h 9"/>
                <a:gd name="T2" fmla="*/ 8 w 17"/>
                <a:gd name="T3" fmla="*/ 8 h 9"/>
                <a:gd name="T4" fmla="*/ 11 w 17"/>
                <a:gd name="T5" fmla="*/ 8 h 9"/>
                <a:gd name="T6" fmla="*/ 16 w 17"/>
                <a:gd name="T7" fmla="*/ 6 h 9"/>
                <a:gd name="T8" fmla="*/ 17 w 17"/>
                <a:gd name="T9" fmla="*/ 4 h 9"/>
                <a:gd name="T10" fmla="*/ 10 w 17"/>
                <a:gd name="T11" fmla="*/ 1 h 9"/>
                <a:gd name="T12" fmla="*/ 7 w 17"/>
                <a:gd name="T13" fmla="*/ 1 h 9"/>
                <a:gd name="T14" fmla="*/ 2 w 17"/>
                <a:gd name="T15" fmla="*/ 3 h 9"/>
                <a:gd name="T16" fmla="*/ 1 w 17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9">
                  <a:moveTo>
                    <a:pt x="1" y="5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9" y="9"/>
                    <a:pt x="10" y="8"/>
                    <a:pt x="11" y="8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5"/>
                    <a:pt x="17" y="4"/>
                    <a:pt x="17" y="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8" y="1"/>
                    <a:pt x="7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4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646"/>
            <p:cNvSpPr>
              <a:spLocks/>
            </p:cNvSpPr>
            <p:nvPr/>
          </p:nvSpPr>
          <p:spPr bwMode="auto">
            <a:xfrm>
              <a:off x="2919" y="1705"/>
              <a:ext cx="28" cy="14"/>
            </a:xfrm>
            <a:custGeom>
              <a:avLst/>
              <a:gdLst>
                <a:gd name="T0" fmla="*/ 1 w 17"/>
                <a:gd name="T1" fmla="*/ 4 h 8"/>
                <a:gd name="T2" fmla="*/ 7 w 17"/>
                <a:gd name="T3" fmla="*/ 7 h 8"/>
                <a:gd name="T4" fmla="*/ 11 w 17"/>
                <a:gd name="T5" fmla="*/ 7 h 8"/>
                <a:gd name="T6" fmla="*/ 15 w 17"/>
                <a:gd name="T7" fmla="*/ 5 h 8"/>
                <a:gd name="T8" fmla="*/ 16 w 17"/>
                <a:gd name="T9" fmla="*/ 3 h 8"/>
                <a:gd name="T10" fmla="*/ 10 w 17"/>
                <a:gd name="T11" fmla="*/ 0 h 8"/>
                <a:gd name="T12" fmla="*/ 6 w 17"/>
                <a:gd name="T13" fmla="*/ 0 h 8"/>
                <a:gd name="T14" fmla="*/ 1 w 17"/>
                <a:gd name="T15" fmla="*/ 3 h 8"/>
                <a:gd name="T16" fmla="*/ 1 w 17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4"/>
                  </a:moveTo>
                  <a:cubicBezTo>
                    <a:pt x="7" y="7"/>
                    <a:pt x="7" y="7"/>
                    <a:pt x="7" y="7"/>
                  </a:cubicBezTo>
                  <a:cubicBezTo>
                    <a:pt x="8" y="8"/>
                    <a:pt x="9" y="8"/>
                    <a:pt x="11" y="7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4"/>
                    <a:pt x="17" y="4"/>
                    <a:pt x="16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7" y="0"/>
                    <a:pt x="6" y="0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647"/>
            <p:cNvSpPr>
              <a:spLocks/>
            </p:cNvSpPr>
            <p:nvPr/>
          </p:nvSpPr>
          <p:spPr bwMode="auto">
            <a:xfrm>
              <a:off x="2900" y="1696"/>
              <a:ext cx="28" cy="13"/>
            </a:xfrm>
            <a:custGeom>
              <a:avLst/>
              <a:gdLst>
                <a:gd name="T0" fmla="*/ 1 w 17"/>
                <a:gd name="T1" fmla="*/ 5 h 8"/>
                <a:gd name="T2" fmla="*/ 7 w 17"/>
                <a:gd name="T3" fmla="*/ 8 h 8"/>
                <a:gd name="T4" fmla="*/ 11 w 17"/>
                <a:gd name="T5" fmla="*/ 7 h 8"/>
                <a:gd name="T6" fmla="*/ 16 w 17"/>
                <a:gd name="T7" fmla="*/ 5 h 8"/>
                <a:gd name="T8" fmla="*/ 16 w 17"/>
                <a:gd name="T9" fmla="*/ 3 h 8"/>
                <a:gd name="T10" fmla="*/ 10 w 17"/>
                <a:gd name="T11" fmla="*/ 0 h 8"/>
                <a:gd name="T12" fmla="*/ 6 w 17"/>
                <a:gd name="T13" fmla="*/ 1 h 8"/>
                <a:gd name="T14" fmla="*/ 2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8"/>
                    <a:pt x="11" y="7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4"/>
                    <a:pt x="16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648"/>
            <p:cNvSpPr>
              <a:spLocks/>
            </p:cNvSpPr>
            <p:nvPr/>
          </p:nvSpPr>
          <p:spPr bwMode="auto">
            <a:xfrm>
              <a:off x="2880" y="1686"/>
              <a:ext cx="28" cy="13"/>
            </a:xfrm>
            <a:custGeom>
              <a:avLst/>
              <a:gdLst>
                <a:gd name="T0" fmla="*/ 1 w 17"/>
                <a:gd name="T1" fmla="*/ 5 h 8"/>
                <a:gd name="T2" fmla="*/ 8 w 17"/>
                <a:gd name="T3" fmla="*/ 8 h 8"/>
                <a:gd name="T4" fmla="*/ 11 w 17"/>
                <a:gd name="T5" fmla="*/ 8 h 8"/>
                <a:gd name="T6" fmla="*/ 16 w 17"/>
                <a:gd name="T7" fmla="*/ 5 h 8"/>
                <a:gd name="T8" fmla="*/ 16 w 17"/>
                <a:gd name="T9" fmla="*/ 4 h 8"/>
                <a:gd name="T10" fmla="*/ 10 w 17"/>
                <a:gd name="T11" fmla="*/ 1 h 8"/>
                <a:gd name="T12" fmla="*/ 6 w 17"/>
                <a:gd name="T13" fmla="*/ 1 h 8"/>
                <a:gd name="T14" fmla="*/ 2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10" y="8"/>
                    <a:pt x="11" y="8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8" y="0"/>
                    <a:pt x="6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4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649"/>
            <p:cNvSpPr>
              <a:spLocks/>
            </p:cNvSpPr>
            <p:nvPr/>
          </p:nvSpPr>
          <p:spPr bwMode="auto">
            <a:xfrm>
              <a:off x="2862" y="1676"/>
              <a:ext cx="28" cy="15"/>
            </a:xfrm>
            <a:custGeom>
              <a:avLst/>
              <a:gdLst>
                <a:gd name="T0" fmla="*/ 1 w 17"/>
                <a:gd name="T1" fmla="*/ 5 h 9"/>
                <a:gd name="T2" fmla="*/ 7 w 17"/>
                <a:gd name="T3" fmla="*/ 8 h 9"/>
                <a:gd name="T4" fmla="*/ 11 w 17"/>
                <a:gd name="T5" fmla="*/ 8 h 9"/>
                <a:gd name="T6" fmla="*/ 15 w 17"/>
                <a:gd name="T7" fmla="*/ 6 h 9"/>
                <a:gd name="T8" fmla="*/ 16 w 17"/>
                <a:gd name="T9" fmla="*/ 4 h 9"/>
                <a:gd name="T10" fmla="*/ 9 w 17"/>
                <a:gd name="T11" fmla="*/ 1 h 9"/>
                <a:gd name="T12" fmla="*/ 6 w 17"/>
                <a:gd name="T13" fmla="*/ 1 h 9"/>
                <a:gd name="T14" fmla="*/ 1 w 17"/>
                <a:gd name="T15" fmla="*/ 3 h 9"/>
                <a:gd name="T16" fmla="*/ 1 w 17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9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9"/>
                    <a:pt x="9" y="8"/>
                    <a:pt x="11" y="8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7" y="4"/>
                    <a:pt x="16" y="4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650"/>
            <p:cNvSpPr>
              <a:spLocks/>
            </p:cNvSpPr>
            <p:nvPr/>
          </p:nvSpPr>
          <p:spPr bwMode="auto">
            <a:xfrm>
              <a:off x="2843" y="1668"/>
              <a:ext cx="27" cy="13"/>
            </a:xfrm>
            <a:custGeom>
              <a:avLst/>
              <a:gdLst>
                <a:gd name="T0" fmla="*/ 1 w 17"/>
                <a:gd name="T1" fmla="*/ 4 h 8"/>
                <a:gd name="T2" fmla="*/ 7 w 17"/>
                <a:gd name="T3" fmla="*/ 7 h 8"/>
                <a:gd name="T4" fmla="*/ 11 w 17"/>
                <a:gd name="T5" fmla="*/ 7 h 8"/>
                <a:gd name="T6" fmla="*/ 15 w 17"/>
                <a:gd name="T7" fmla="*/ 5 h 8"/>
                <a:gd name="T8" fmla="*/ 16 w 17"/>
                <a:gd name="T9" fmla="*/ 3 h 8"/>
                <a:gd name="T10" fmla="*/ 10 w 17"/>
                <a:gd name="T11" fmla="*/ 0 h 8"/>
                <a:gd name="T12" fmla="*/ 6 w 17"/>
                <a:gd name="T13" fmla="*/ 0 h 8"/>
                <a:gd name="T14" fmla="*/ 1 w 17"/>
                <a:gd name="T15" fmla="*/ 2 h 8"/>
                <a:gd name="T16" fmla="*/ 1 w 17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4"/>
                  </a:moveTo>
                  <a:cubicBezTo>
                    <a:pt x="7" y="7"/>
                    <a:pt x="7" y="7"/>
                    <a:pt x="7" y="7"/>
                  </a:cubicBezTo>
                  <a:cubicBezTo>
                    <a:pt x="8" y="8"/>
                    <a:pt x="10" y="8"/>
                    <a:pt x="11" y="7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7" y="4"/>
                    <a:pt x="17" y="4"/>
                    <a:pt x="16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7" y="0"/>
                    <a:pt x="6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651"/>
            <p:cNvSpPr>
              <a:spLocks/>
            </p:cNvSpPr>
            <p:nvPr/>
          </p:nvSpPr>
          <p:spPr bwMode="auto">
            <a:xfrm>
              <a:off x="2823" y="1658"/>
              <a:ext cx="28" cy="13"/>
            </a:xfrm>
            <a:custGeom>
              <a:avLst/>
              <a:gdLst>
                <a:gd name="T0" fmla="*/ 1 w 17"/>
                <a:gd name="T1" fmla="*/ 5 h 8"/>
                <a:gd name="T2" fmla="*/ 8 w 17"/>
                <a:gd name="T3" fmla="*/ 8 h 8"/>
                <a:gd name="T4" fmla="*/ 11 w 17"/>
                <a:gd name="T5" fmla="*/ 7 h 8"/>
                <a:gd name="T6" fmla="*/ 16 w 17"/>
                <a:gd name="T7" fmla="*/ 5 h 8"/>
                <a:gd name="T8" fmla="*/ 16 w 17"/>
                <a:gd name="T9" fmla="*/ 3 h 8"/>
                <a:gd name="T10" fmla="*/ 10 w 17"/>
                <a:gd name="T11" fmla="*/ 0 h 8"/>
                <a:gd name="T12" fmla="*/ 6 w 17"/>
                <a:gd name="T13" fmla="*/ 1 h 8"/>
                <a:gd name="T14" fmla="*/ 2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10" y="8"/>
                    <a:pt x="11" y="7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4"/>
                    <a:pt x="16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8" y="0"/>
                    <a:pt x="6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652"/>
            <p:cNvSpPr>
              <a:spLocks/>
            </p:cNvSpPr>
            <p:nvPr/>
          </p:nvSpPr>
          <p:spPr bwMode="auto">
            <a:xfrm>
              <a:off x="2996" y="1759"/>
              <a:ext cx="28" cy="15"/>
            </a:xfrm>
            <a:custGeom>
              <a:avLst/>
              <a:gdLst>
                <a:gd name="T0" fmla="*/ 1 w 17"/>
                <a:gd name="T1" fmla="*/ 5 h 9"/>
                <a:gd name="T2" fmla="*/ 8 w 17"/>
                <a:gd name="T3" fmla="*/ 8 h 9"/>
                <a:gd name="T4" fmla="*/ 11 w 17"/>
                <a:gd name="T5" fmla="*/ 8 h 9"/>
                <a:gd name="T6" fmla="*/ 16 w 17"/>
                <a:gd name="T7" fmla="*/ 6 h 9"/>
                <a:gd name="T8" fmla="*/ 17 w 17"/>
                <a:gd name="T9" fmla="*/ 4 h 9"/>
                <a:gd name="T10" fmla="*/ 10 w 17"/>
                <a:gd name="T11" fmla="*/ 1 h 9"/>
                <a:gd name="T12" fmla="*/ 7 w 17"/>
                <a:gd name="T13" fmla="*/ 1 h 9"/>
                <a:gd name="T14" fmla="*/ 2 w 17"/>
                <a:gd name="T15" fmla="*/ 3 h 9"/>
                <a:gd name="T16" fmla="*/ 1 w 17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9">
                  <a:moveTo>
                    <a:pt x="1" y="5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9" y="9"/>
                    <a:pt x="10" y="9"/>
                    <a:pt x="11" y="8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5"/>
                    <a:pt x="17" y="4"/>
                    <a:pt x="17" y="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8" y="1"/>
                    <a:pt x="7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4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653"/>
            <p:cNvSpPr>
              <a:spLocks/>
            </p:cNvSpPr>
            <p:nvPr/>
          </p:nvSpPr>
          <p:spPr bwMode="auto">
            <a:xfrm>
              <a:off x="2978" y="1751"/>
              <a:ext cx="28" cy="13"/>
            </a:xfrm>
            <a:custGeom>
              <a:avLst/>
              <a:gdLst>
                <a:gd name="T0" fmla="*/ 1 w 17"/>
                <a:gd name="T1" fmla="*/ 4 h 8"/>
                <a:gd name="T2" fmla="*/ 7 w 17"/>
                <a:gd name="T3" fmla="*/ 8 h 8"/>
                <a:gd name="T4" fmla="*/ 11 w 17"/>
                <a:gd name="T5" fmla="*/ 7 h 8"/>
                <a:gd name="T6" fmla="*/ 15 w 17"/>
                <a:gd name="T7" fmla="*/ 5 h 8"/>
                <a:gd name="T8" fmla="*/ 16 w 17"/>
                <a:gd name="T9" fmla="*/ 3 h 8"/>
                <a:gd name="T10" fmla="*/ 10 w 17"/>
                <a:gd name="T11" fmla="*/ 0 h 8"/>
                <a:gd name="T12" fmla="*/ 6 w 17"/>
                <a:gd name="T13" fmla="*/ 0 h 8"/>
                <a:gd name="T14" fmla="*/ 1 w 17"/>
                <a:gd name="T15" fmla="*/ 3 h 8"/>
                <a:gd name="T16" fmla="*/ 1 w 17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4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8"/>
                    <a:pt x="11" y="7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7" y="5"/>
                    <a:pt x="17" y="4"/>
                    <a:pt x="16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7" y="0"/>
                    <a:pt x="6" y="0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654"/>
            <p:cNvSpPr>
              <a:spLocks/>
            </p:cNvSpPr>
            <p:nvPr/>
          </p:nvSpPr>
          <p:spPr bwMode="auto">
            <a:xfrm>
              <a:off x="2959" y="1741"/>
              <a:ext cx="28" cy="14"/>
            </a:xfrm>
            <a:custGeom>
              <a:avLst/>
              <a:gdLst>
                <a:gd name="T0" fmla="*/ 1 w 17"/>
                <a:gd name="T1" fmla="*/ 5 h 8"/>
                <a:gd name="T2" fmla="*/ 7 w 17"/>
                <a:gd name="T3" fmla="*/ 8 h 8"/>
                <a:gd name="T4" fmla="*/ 11 w 17"/>
                <a:gd name="T5" fmla="*/ 8 h 8"/>
                <a:gd name="T6" fmla="*/ 16 w 17"/>
                <a:gd name="T7" fmla="*/ 5 h 8"/>
                <a:gd name="T8" fmla="*/ 16 w 17"/>
                <a:gd name="T9" fmla="*/ 4 h 8"/>
                <a:gd name="T10" fmla="*/ 10 w 17"/>
                <a:gd name="T11" fmla="*/ 0 h 8"/>
                <a:gd name="T12" fmla="*/ 6 w 17"/>
                <a:gd name="T13" fmla="*/ 1 h 8"/>
                <a:gd name="T14" fmla="*/ 2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8"/>
                    <a:pt x="11" y="8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8" y="0"/>
                    <a:pt x="6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655"/>
            <p:cNvSpPr>
              <a:spLocks/>
            </p:cNvSpPr>
            <p:nvPr/>
          </p:nvSpPr>
          <p:spPr bwMode="auto">
            <a:xfrm>
              <a:off x="2941" y="1732"/>
              <a:ext cx="28" cy="13"/>
            </a:xfrm>
            <a:custGeom>
              <a:avLst/>
              <a:gdLst>
                <a:gd name="T0" fmla="*/ 0 w 17"/>
                <a:gd name="T1" fmla="*/ 5 h 8"/>
                <a:gd name="T2" fmla="*/ 7 w 17"/>
                <a:gd name="T3" fmla="*/ 8 h 8"/>
                <a:gd name="T4" fmla="*/ 10 w 17"/>
                <a:gd name="T5" fmla="*/ 8 h 8"/>
                <a:gd name="T6" fmla="*/ 15 w 17"/>
                <a:gd name="T7" fmla="*/ 6 h 8"/>
                <a:gd name="T8" fmla="*/ 16 w 17"/>
                <a:gd name="T9" fmla="*/ 4 h 8"/>
                <a:gd name="T10" fmla="*/ 9 w 17"/>
                <a:gd name="T11" fmla="*/ 1 h 8"/>
                <a:gd name="T12" fmla="*/ 6 w 17"/>
                <a:gd name="T13" fmla="*/ 1 h 8"/>
                <a:gd name="T14" fmla="*/ 1 w 17"/>
                <a:gd name="T15" fmla="*/ 3 h 8"/>
                <a:gd name="T16" fmla="*/ 0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0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10" y="8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7" y="4"/>
                    <a:pt x="16" y="4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0"/>
                    <a:pt x="7" y="0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656"/>
            <p:cNvSpPr>
              <a:spLocks/>
            </p:cNvSpPr>
            <p:nvPr/>
          </p:nvSpPr>
          <p:spPr bwMode="auto">
            <a:xfrm>
              <a:off x="2921" y="1722"/>
              <a:ext cx="28" cy="15"/>
            </a:xfrm>
            <a:custGeom>
              <a:avLst/>
              <a:gdLst>
                <a:gd name="T0" fmla="*/ 1 w 17"/>
                <a:gd name="T1" fmla="*/ 5 h 9"/>
                <a:gd name="T2" fmla="*/ 7 w 17"/>
                <a:gd name="T3" fmla="*/ 8 h 9"/>
                <a:gd name="T4" fmla="*/ 11 w 17"/>
                <a:gd name="T5" fmla="*/ 8 h 9"/>
                <a:gd name="T6" fmla="*/ 15 w 17"/>
                <a:gd name="T7" fmla="*/ 6 h 9"/>
                <a:gd name="T8" fmla="*/ 16 w 17"/>
                <a:gd name="T9" fmla="*/ 4 h 9"/>
                <a:gd name="T10" fmla="*/ 10 w 17"/>
                <a:gd name="T11" fmla="*/ 1 h 9"/>
                <a:gd name="T12" fmla="*/ 6 w 17"/>
                <a:gd name="T13" fmla="*/ 1 h 9"/>
                <a:gd name="T14" fmla="*/ 1 w 17"/>
                <a:gd name="T15" fmla="*/ 3 h 9"/>
                <a:gd name="T16" fmla="*/ 1 w 17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9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9"/>
                    <a:pt x="10" y="9"/>
                    <a:pt x="11" y="8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7" y="1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657"/>
            <p:cNvSpPr>
              <a:spLocks/>
            </p:cNvSpPr>
            <p:nvPr/>
          </p:nvSpPr>
          <p:spPr bwMode="auto">
            <a:xfrm>
              <a:off x="2901" y="1714"/>
              <a:ext cx="28" cy="13"/>
            </a:xfrm>
            <a:custGeom>
              <a:avLst/>
              <a:gdLst>
                <a:gd name="T0" fmla="*/ 1 w 17"/>
                <a:gd name="T1" fmla="*/ 4 h 8"/>
                <a:gd name="T2" fmla="*/ 7 w 17"/>
                <a:gd name="T3" fmla="*/ 8 h 8"/>
                <a:gd name="T4" fmla="*/ 11 w 17"/>
                <a:gd name="T5" fmla="*/ 7 h 8"/>
                <a:gd name="T6" fmla="*/ 16 w 17"/>
                <a:gd name="T7" fmla="*/ 5 h 8"/>
                <a:gd name="T8" fmla="*/ 16 w 17"/>
                <a:gd name="T9" fmla="*/ 3 h 8"/>
                <a:gd name="T10" fmla="*/ 10 w 17"/>
                <a:gd name="T11" fmla="*/ 0 h 8"/>
                <a:gd name="T12" fmla="*/ 6 w 17"/>
                <a:gd name="T13" fmla="*/ 0 h 8"/>
                <a:gd name="T14" fmla="*/ 2 w 17"/>
                <a:gd name="T15" fmla="*/ 3 h 8"/>
                <a:gd name="T16" fmla="*/ 1 w 17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4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8"/>
                    <a:pt x="11" y="7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4"/>
                    <a:pt x="17" y="4"/>
                    <a:pt x="16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7" y="0"/>
                    <a:pt x="6" y="0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658"/>
            <p:cNvSpPr>
              <a:spLocks/>
            </p:cNvSpPr>
            <p:nvPr/>
          </p:nvSpPr>
          <p:spPr bwMode="auto">
            <a:xfrm>
              <a:off x="2882" y="1704"/>
              <a:ext cx="28" cy="13"/>
            </a:xfrm>
            <a:custGeom>
              <a:avLst/>
              <a:gdLst>
                <a:gd name="T0" fmla="*/ 1 w 17"/>
                <a:gd name="T1" fmla="*/ 5 h 8"/>
                <a:gd name="T2" fmla="*/ 8 w 17"/>
                <a:gd name="T3" fmla="*/ 8 h 8"/>
                <a:gd name="T4" fmla="*/ 11 w 17"/>
                <a:gd name="T5" fmla="*/ 8 h 8"/>
                <a:gd name="T6" fmla="*/ 16 w 17"/>
                <a:gd name="T7" fmla="*/ 5 h 8"/>
                <a:gd name="T8" fmla="*/ 17 w 17"/>
                <a:gd name="T9" fmla="*/ 4 h 8"/>
                <a:gd name="T10" fmla="*/ 10 w 17"/>
                <a:gd name="T11" fmla="*/ 0 h 8"/>
                <a:gd name="T12" fmla="*/ 7 w 17"/>
                <a:gd name="T13" fmla="*/ 1 h 8"/>
                <a:gd name="T14" fmla="*/ 2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9" y="8"/>
                    <a:pt x="10" y="8"/>
                    <a:pt x="11" y="8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4"/>
                    <a:pt x="17" y="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8" y="0"/>
                    <a:pt x="7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659"/>
            <p:cNvSpPr>
              <a:spLocks/>
            </p:cNvSpPr>
            <p:nvPr/>
          </p:nvSpPr>
          <p:spPr bwMode="auto">
            <a:xfrm>
              <a:off x="2864" y="1694"/>
              <a:ext cx="28" cy="13"/>
            </a:xfrm>
            <a:custGeom>
              <a:avLst/>
              <a:gdLst>
                <a:gd name="T0" fmla="*/ 1 w 17"/>
                <a:gd name="T1" fmla="*/ 5 h 8"/>
                <a:gd name="T2" fmla="*/ 7 w 17"/>
                <a:gd name="T3" fmla="*/ 8 h 8"/>
                <a:gd name="T4" fmla="*/ 11 w 17"/>
                <a:gd name="T5" fmla="*/ 8 h 8"/>
                <a:gd name="T6" fmla="*/ 15 w 17"/>
                <a:gd name="T7" fmla="*/ 6 h 8"/>
                <a:gd name="T8" fmla="*/ 16 w 17"/>
                <a:gd name="T9" fmla="*/ 4 h 8"/>
                <a:gd name="T10" fmla="*/ 10 w 17"/>
                <a:gd name="T11" fmla="*/ 1 h 8"/>
                <a:gd name="T12" fmla="*/ 6 w 17"/>
                <a:gd name="T13" fmla="*/ 1 h 8"/>
                <a:gd name="T14" fmla="*/ 1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11" y="8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7" y="4"/>
                    <a:pt x="16" y="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660"/>
            <p:cNvSpPr>
              <a:spLocks/>
            </p:cNvSpPr>
            <p:nvPr/>
          </p:nvSpPr>
          <p:spPr bwMode="auto">
            <a:xfrm>
              <a:off x="2844" y="1684"/>
              <a:ext cx="28" cy="15"/>
            </a:xfrm>
            <a:custGeom>
              <a:avLst/>
              <a:gdLst>
                <a:gd name="T0" fmla="*/ 1 w 17"/>
                <a:gd name="T1" fmla="*/ 5 h 9"/>
                <a:gd name="T2" fmla="*/ 7 w 17"/>
                <a:gd name="T3" fmla="*/ 8 h 9"/>
                <a:gd name="T4" fmla="*/ 11 w 17"/>
                <a:gd name="T5" fmla="*/ 8 h 9"/>
                <a:gd name="T6" fmla="*/ 16 w 17"/>
                <a:gd name="T7" fmla="*/ 6 h 9"/>
                <a:gd name="T8" fmla="*/ 16 w 17"/>
                <a:gd name="T9" fmla="*/ 4 h 9"/>
                <a:gd name="T10" fmla="*/ 10 w 17"/>
                <a:gd name="T11" fmla="*/ 1 h 9"/>
                <a:gd name="T12" fmla="*/ 6 w 17"/>
                <a:gd name="T13" fmla="*/ 1 h 9"/>
                <a:gd name="T14" fmla="*/ 2 w 17"/>
                <a:gd name="T15" fmla="*/ 3 h 9"/>
                <a:gd name="T16" fmla="*/ 1 w 17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9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9"/>
                    <a:pt x="10" y="9"/>
                    <a:pt x="11" y="8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7" y="1"/>
                    <a:pt x="6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4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661"/>
            <p:cNvSpPr>
              <a:spLocks/>
            </p:cNvSpPr>
            <p:nvPr/>
          </p:nvSpPr>
          <p:spPr bwMode="auto">
            <a:xfrm>
              <a:off x="2825" y="1676"/>
              <a:ext cx="27" cy="13"/>
            </a:xfrm>
            <a:custGeom>
              <a:avLst/>
              <a:gdLst>
                <a:gd name="T0" fmla="*/ 1 w 17"/>
                <a:gd name="T1" fmla="*/ 4 h 8"/>
                <a:gd name="T2" fmla="*/ 8 w 17"/>
                <a:gd name="T3" fmla="*/ 8 h 8"/>
                <a:gd name="T4" fmla="*/ 11 w 17"/>
                <a:gd name="T5" fmla="*/ 7 h 8"/>
                <a:gd name="T6" fmla="*/ 16 w 17"/>
                <a:gd name="T7" fmla="*/ 5 h 8"/>
                <a:gd name="T8" fmla="*/ 16 w 17"/>
                <a:gd name="T9" fmla="*/ 3 h 8"/>
                <a:gd name="T10" fmla="*/ 10 w 17"/>
                <a:gd name="T11" fmla="*/ 0 h 8"/>
                <a:gd name="T12" fmla="*/ 6 w 17"/>
                <a:gd name="T13" fmla="*/ 0 h 8"/>
                <a:gd name="T14" fmla="*/ 2 w 17"/>
                <a:gd name="T15" fmla="*/ 3 h 8"/>
                <a:gd name="T16" fmla="*/ 1 w 17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4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10" y="8"/>
                    <a:pt x="11" y="7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4"/>
                    <a:pt x="17" y="4"/>
                    <a:pt x="16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8" y="0"/>
                    <a:pt x="6" y="0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Freeform 662"/>
            <p:cNvSpPr>
              <a:spLocks/>
            </p:cNvSpPr>
            <p:nvPr/>
          </p:nvSpPr>
          <p:spPr bwMode="auto">
            <a:xfrm>
              <a:off x="2807" y="1666"/>
              <a:ext cx="27" cy="13"/>
            </a:xfrm>
            <a:custGeom>
              <a:avLst/>
              <a:gdLst>
                <a:gd name="T0" fmla="*/ 1 w 17"/>
                <a:gd name="T1" fmla="*/ 5 h 8"/>
                <a:gd name="T2" fmla="*/ 7 w 17"/>
                <a:gd name="T3" fmla="*/ 8 h 8"/>
                <a:gd name="T4" fmla="*/ 11 w 17"/>
                <a:gd name="T5" fmla="*/ 7 h 8"/>
                <a:gd name="T6" fmla="*/ 15 w 17"/>
                <a:gd name="T7" fmla="*/ 5 h 8"/>
                <a:gd name="T8" fmla="*/ 16 w 17"/>
                <a:gd name="T9" fmla="*/ 3 h 8"/>
                <a:gd name="T10" fmla="*/ 9 w 17"/>
                <a:gd name="T11" fmla="*/ 0 h 8"/>
                <a:gd name="T12" fmla="*/ 6 w 17"/>
                <a:gd name="T13" fmla="*/ 1 h 8"/>
                <a:gd name="T14" fmla="*/ 1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11" y="7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4"/>
                    <a:pt x="16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663"/>
            <p:cNvSpPr>
              <a:spLocks/>
            </p:cNvSpPr>
            <p:nvPr/>
          </p:nvSpPr>
          <p:spPr bwMode="auto">
            <a:xfrm>
              <a:off x="2980" y="1769"/>
              <a:ext cx="28" cy="13"/>
            </a:xfrm>
            <a:custGeom>
              <a:avLst/>
              <a:gdLst>
                <a:gd name="T0" fmla="*/ 1 w 17"/>
                <a:gd name="T1" fmla="*/ 4 h 8"/>
                <a:gd name="T2" fmla="*/ 7 w 17"/>
                <a:gd name="T3" fmla="*/ 7 h 8"/>
                <a:gd name="T4" fmla="*/ 11 w 17"/>
                <a:gd name="T5" fmla="*/ 7 h 8"/>
                <a:gd name="T6" fmla="*/ 15 w 17"/>
                <a:gd name="T7" fmla="*/ 5 h 8"/>
                <a:gd name="T8" fmla="*/ 16 w 17"/>
                <a:gd name="T9" fmla="*/ 3 h 8"/>
                <a:gd name="T10" fmla="*/ 10 w 17"/>
                <a:gd name="T11" fmla="*/ 0 h 8"/>
                <a:gd name="T12" fmla="*/ 6 w 17"/>
                <a:gd name="T13" fmla="*/ 0 h 8"/>
                <a:gd name="T14" fmla="*/ 1 w 17"/>
                <a:gd name="T15" fmla="*/ 2 h 8"/>
                <a:gd name="T16" fmla="*/ 1 w 17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4"/>
                  </a:moveTo>
                  <a:cubicBezTo>
                    <a:pt x="7" y="7"/>
                    <a:pt x="7" y="7"/>
                    <a:pt x="7" y="7"/>
                  </a:cubicBezTo>
                  <a:cubicBezTo>
                    <a:pt x="8" y="8"/>
                    <a:pt x="10" y="8"/>
                    <a:pt x="11" y="7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7" y="4"/>
                    <a:pt x="17" y="4"/>
                    <a:pt x="16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7" y="0"/>
                    <a:pt x="6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664"/>
            <p:cNvSpPr>
              <a:spLocks/>
            </p:cNvSpPr>
            <p:nvPr/>
          </p:nvSpPr>
          <p:spPr bwMode="auto">
            <a:xfrm>
              <a:off x="2960" y="1759"/>
              <a:ext cx="28" cy="14"/>
            </a:xfrm>
            <a:custGeom>
              <a:avLst/>
              <a:gdLst>
                <a:gd name="T0" fmla="*/ 1 w 17"/>
                <a:gd name="T1" fmla="*/ 5 h 8"/>
                <a:gd name="T2" fmla="*/ 8 w 17"/>
                <a:gd name="T3" fmla="*/ 8 h 8"/>
                <a:gd name="T4" fmla="*/ 11 w 17"/>
                <a:gd name="T5" fmla="*/ 7 h 8"/>
                <a:gd name="T6" fmla="*/ 16 w 17"/>
                <a:gd name="T7" fmla="*/ 5 h 8"/>
                <a:gd name="T8" fmla="*/ 16 w 17"/>
                <a:gd name="T9" fmla="*/ 3 h 8"/>
                <a:gd name="T10" fmla="*/ 10 w 17"/>
                <a:gd name="T11" fmla="*/ 0 h 8"/>
                <a:gd name="T12" fmla="*/ 6 w 17"/>
                <a:gd name="T13" fmla="*/ 1 h 8"/>
                <a:gd name="T14" fmla="*/ 2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10" y="8"/>
                    <a:pt x="11" y="7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4"/>
                    <a:pt x="16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8" y="0"/>
                    <a:pt x="6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Freeform 665"/>
            <p:cNvSpPr>
              <a:spLocks/>
            </p:cNvSpPr>
            <p:nvPr/>
          </p:nvSpPr>
          <p:spPr bwMode="auto">
            <a:xfrm>
              <a:off x="2942" y="1750"/>
              <a:ext cx="28" cy="13"/>
            </a:xfrm>
            <a:custGeom>
              <a:avLst/>
              <a:gdLst>
                <a:gd name="T0" fmla="*/ 1 w 17"/>
                <a:gd name="T1" fmla="*/ 5 h 8"/>
                <a:gd name="T2" fmla="*/ 7 w 17"/>
                <a:gd name="T3" fmla="*/ 8 h 8"/>
                <a:gd name="T4" fmla="*/ 11 w 17"/>
                <a:gd name="T5" fmla="*/ 8 h 8"/>
                <a:gd name="T6" fmla="*/ 15 w 17"/>
                <a:gd name="T7" fmla="*/ 5 h 8"/>
                <a:gd name="T8" fmla="*/ 16 w 17"/>
                <a:gd name="T9" fmla="*/ 4 h 8"/>
                <a:gd name="T10" fmla="*/ 9 w 17"/>
                <a:gd name="T11" fmla="*/ 1 h 8"/>
                <a:gd name="T12" fmla="*/ 6 w 17"/>
                <a:gd name="T13" fmla="*/ 1 h 8"/>
                <a:gd name="T14" fmla="*/ 1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11" y="8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4"/>
                    <a:pt x="16" y="4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Freeform 666"/>
            <p:cNvSpPr>
              <a:spLocks/>
            </p:cNvSpPr>
            <p:nvPr/>
          </p:nvSpPr>
          <p:spPr bwMode="auto">
            <a:xfrm>
              <a:off x="2923" y="1740"/>
              <a:ext cx="28" cy="15"/>
            </a:xfrm>
            <a:custGeom>
              <a:avLst/>
              <a:gdLst>
                <a:gd name="T0" fmla="*/ 1 w 17"/>
                <a:gd name="T1" fmla="*/ 5 h 9"/>
                <a:gd name="T2" fmla="*/ 7 w 17"/>
                <a:gd name="T3" fmla="*/ 8 h 9"/>
                <a:gd name="T4" fmla="*/ 11 w 17"/>
                <a:gd name="T5" fmla="*/ 8 h 9"/>
                <a:gd name="T6" fmla="*/ 15 w 17"/>
                <a:gd name="T7" fmla="*/ 6 h 9"/>
                <a:gd name="T8" fmla="*/ 16 w 17"/>
                <a:gd name="T9" fmla="*/ 4 h 9"/>
                <a:gd name="T10" fmla="*/ 10 w 17"/>
                <a:gd name="T11" fmla="*/ 1 h 9"/>
                <a:gd name="T12" fmla="*/ 6 w 17"/>
                <a:gd name="T13" fmla="*/ 1 h 9"/>
                <a:gd name="T14" fmla="*/ 1 w 17"/>
                <a:gd name="T15" fmla="*/ 3 h 9"/>
                <a:gd name="T16" fmla="*/ 1 w 17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9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9"/>
                    <a:pt x="10" y="8"/>
                    <a:pt x="11" y="8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667"/>
            <p:cNvSpPr>
              <a:spLocks/>
            </p:cNvSpPr>
            <p:nvPr/>
          </p:nvSpPr>
          <p:spPr bwMode="auto">
            <a:xfrm>
              <a:off x="2903" y="1732"/>
              <a:ext cx="28" cy="13"/>
            </a:xfrm>
            <a:custGeom>
              <a:avLst/>
              <a:gdLst>
                <a:gd name="T0" fmla="*/ 1 w 17"/>
                <a:gd name="T1" fmla="*/ 4 h 8"/>
                <a:gd name="T2" fmla="*/ 7 w 17"/>
                <a:gd name="T3" fmla="*/ 7 h 8"/>
                <a:gd name="T4" fmla="*/ 11 w 17"/>
                <a:gd name="T5" fmla="*/ 7 h 8"/>
                <a:gd name="T6" fmla="*/ 16 w 17"/>
                <a:gd name="T7" fmla="*/ 5 h 8"/>
                <a:gd name="T8" fmla="*/ 16 w 17"/>
                <a:gd name="T9" fmla="*/ 3 h 8"/>
                <a:gd name="T10" fmla="*/ 10 w 17"/>
                <a:gd name="T11" fmla="*/ 0 h 8"/>
                <a:gd name="T12" fmla="*/ 6 w 17"/>
                <a:gd name="T13" fmla="*/ 0 h 8"/>
                <a:gd name="T14" fmla="*/ 2 w 17"/>
                <a:gd name="T15" fmla="*/ 3 h 8"/>
                <a:gd name="T16" fmla="*/ 1 w 17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4"/>
                  </a:moveTo>
                  <a:cubicBezTo>
                    <a:pt x="7" y="7"/>
                    <a:pt x="7" y="7"/>
                    <a:pt x="7" y="7"/>
                  </a:cubicBezTo>
                  <a:cubicBezTo>
                    <a:pt x="8" y="8"/>
                    <a:pt x="10" y="8"/>
                    <a:pt x="11" y="7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4"/>
                    <a:pt x="17" y="4"/>
                    <a:pt x="16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8" y="0"/>
                    <a:pt x="6" y="0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668"/>
            <p:cNvSpPr>
              <a:spLocks/>
            </p:cNvSpPr>
            <p:nvPr/>
          </p:nvSpPr>
          <p:spPr bwMode="auto">
            <a:xfrm>
              <a:off x="2885" y="1722"/>
              <a:ext cx="28" cy="13"/>
            </a:xfrm>
            <a:custGeom>
              <a:avLst/>
              <a:gdLst>
                <a:gd name="T0" fmla="*/ 0 w 17"/>
                <a:gd name="T1" fmla="*/ 5 h 8"/>
                <a:gd name="T2" fmla="*/ 7 w 17"/>
                <a:gd name="T3" fmla="*/ 8 h 8"/>
                <a:gd name="T4" fmla="*/ 10 w 17"/>
                <a:gd name="T5" fmla="*/ 7 h 8"/>
                <a:gd name="T6" fmla="*/ 15 w 17"/>
                <a:gd name="T7" fmla="*/ 5 h 8"/>
                <a:gd name="T8" fmla="*/ 16 w 17"/>
                <a:gd name="T9" fmla="*/ 3 h 8"/>
                <a:gd name="T10" fmla="*/ 9 w 17"/>
                <a:gd name="T11" fmla="*/ 0 h 8"/>
                <a:gd name="T12" fmla="*/ 6 w 17"/>
                <a:gd name="T13" fmla="*/ 1 h 8"/>
                <a:gd name="T14" fmla="*/ 1 w 17"/>
                <a:gd name="T15" fmla="*/ 3 h 8"/>
                <a:gd name="T16" fmla="*/ 0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0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10" y="7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4"/>
                    <a:pt x="16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7" y="0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669"/>
            <p:cNvSpPr>
              <a:spLocks/>
            </p:cNvSpPr>
            <p:nvPr/>
          </p:nvSpPr>
          <p:spPr bwMode="auto">
            <a:xfrm>
              <a:off x="2865" y="1712"/>
              <a:ext cx="28" cy="13"/>
            </a:xfrm>
            <a:custGeom>
              <a:avLst/>
              <a:gdLst>
                <a:gd name="T0" fmla="*/ 1 w 17"/>
                <a:gd name="T1" fmla="*/ 5 h 8"/>
                <a:gd name="T2" fmla="*/ 7 w 17"/>
                <a:gd name="T3" fmla="*/ 8 h 8"/>
                <a:gd name="T4" fmla="*/ 11 w 17"/>
                <a:gd name="T5" fmla="*/ 8 h 8"/>
                <a:gd name="T6" fmla="*/ 15 w 17"/>
                <a:gd name="T7" fmla="*/ 5 h 8"/>
                <a:gd name="T8" fmla="*/ 16 w 17"/>
                <a:gd name="T9" fmla="*/ 4 h 8"/>
                <a:gd name="T10" fmla="*/ 10 w 17"/>
                <a:gd name="T11" fmla="*/ 1 h 8"/>
                <a:gd name="T12" fmla="*/ 6 w 17"/>
                <a:gd name="T13" fmla="*/ 1 h 8"/>
                <a:gd name="T14" fmla="*/ 1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8"/>
                    <a:pt x="11" y="8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670"/>
            <p:cNvSpPr>
              <a:spLocks/>
            </p:cNvSpPr>
            <p:nvPr/>
          </p:nvSpPr>
          <p:spPr bwMode="auto">
            <a:xfrm>
              <a:off x="2846" y="1702"/>
              <a:ext cx="28" cy="15"/>
            </a:xfrm>
            <a:custGeom>
              <a:avLst/>
              <a:gdLst>
                <a:gd name="T0" fmla="*/ 1 w 17"/>
                <a:gd name="T1" fmla="*/ 5 h 9"/>
                <a:gd name="T2" fmla="*/ 7 w 17"/>
                <a:gd name="T3" fmla="*/ 8 h 9"/>
                <a:gd name="T4" fmla="*/ 11 w 17"/>
                <a:gd name="T5" fmla="*/ 8 h 9"/>
                <a:gd name="T6" fmla="*/ 16 w 17"/>
                <a:gd name="T7" fmla="*/ 6 h 9"/>
                <a:gd name="T8" fmla="*/ 16 w 17"/>
                <a:gd name="T9" fmla="*/ 4 h 9"/>
                <a:gd name="T10" fmla="*/ 10 w 17"/>
                <a:gd name="T11" fmla="*/ 1 h 9"/>
                <a:gd name="T12" fmla="*/ 6 w 17"/>
                <a:gd name="T13" fmla="*/ 1 h 9"/>
                <a:gd name="T14" fmla="*/ 2 w 17"/>
                <a:gd name="T15" fmla="*/ 3 h 9"/>
                <a:gd name="T16" fmla="*/ 1 w 17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9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9"/>
                    <a:pt x="10" y="8"/>
                    <a:pt x="11" y="8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4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671"/>
            <p:cNvSpPr>
              <a:spLocks/>
            </p:cNvSpPr>
            <p:nvPr/>
          </p:nvSpPr>
          <p:spPr bwMode="auto">
            <a:xfrm>
              <a:off x="2826" y="1694"/>
              <a:ext cx="28" cy="13"/>
            </a:xfrm>
            <a:custGeom>
              <a:avLst/>
              <a:gdLst>
                <a:gd name="T0" fmla="*/ 1 w 17"/>
                <a:gd name="T1" fmla="*/ 4 h 8"/>
                <a:gd name="T2" fmla="*/ 8 w 17"/>
                <a:gd name="T3" fmla="*/ 7 h 8"/>
                <a:gd name="T4" fmla="*/ 11 w 17"/>
                <a:gd name="T5" fmla="*/ 7 h 8"/>
                <a:gd name="T6" fmla="*/ 16 w 17"/>
                <a:gd name="T7" fmla="*/ 5 h 8"/>
                <a:gd name="T8" fmla="*/ 17 w 17"/>
                <a:gd name="T9" fmla="*/ 3 h 8"/>
                <a:gd name="T10" fmla="*/ 10 w 17"/>
                <a:gd name="T11" fmla="*/ 0 h 8"/>
                <a:gd name="T12" fmla="*/ 7 w 17"/>
                <a:gd name="T13" fmla="*/ 0 h 8"/>
                <a:gd name="T14" fmla="*/ 2 w 17"/>
                <a:gd name="T15" fmla="*/ 2 h 8"/>
                <a:gd name="T16" fmla="*/ 1 w 17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4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9" y="8"/>
                    <a:pt x="10" y="8"/>
                    <a:pt x="11" y="7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4"/>
                    <a:pt x="17" y="4"/>
                    <a:pt x="17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672"/>
            <p:cNvSpPr>
              <a:spLocks/>
            </p:cNvSpPr>
            <p:nvPr/>
          </p:nvSpPr>
          <p:spPr bwMode="auto">
            <a:xfrm>
              <a:off x="2808" y="1684"/>
              <a:ext cx="28" cy="13"/>
            </a:xfrm>
            <a:custGeom>
              <a:avLst/>
              <a:gdLst>
                <a:gd name="T0" fmla="*/ 1 w 17"/>
                <a:gd name="T1" fmla="*/ 5 h 8"/>
                <a:gd name="T2" fmla="*/ 7 w 17"/>
                <a:gd name="T3" fmla="*/ 8 h 8"/>
                <a:gd name="T4" fmla="*/ 11 w 17"/>
                <a:gd name="T5" fmla="*/ 7 h 8"/>
                <a:gd name="T6" fmla="*/ 15 w 17"/>
                <a:gd name="T7" fmla="*/ 5 h 8"/>
                <a:gd name="T8" fmla="*/ 16 w 17"/>
                <a:gd name="T9" fmla="*/ 3 h 8"/>
                <a:gd name="T10" fmla="*/ 10 w 17"/>
                <a:gd name="T11" fmla="*/ 0 h 8"/>
                <a:gd name="T12" fmla="*/ 6 w 17"/>
                <a:gd name="T13" fmla="*/ 1 h 8"/>
                <a:gd name="T14" fmla="*/ 1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8"/>
                    <a:pt x="11" y="7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6" y="5"/>
                    <a:pt x="17" y="4"/>
                    <a:pt x="16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673"/>
            <p:cNvSpPr>
              <a:spLocks/>
            </p:cNvSpPr>
            <p:nvPr/>
          </p:nvSpPr>
          <p:spPr bwMode="auto">
            <a:xfrm>
              <a:off x="2789" y="1674"/>
              <a:ext cx="27" cy="13"/>
            </a:xfrm>
            <a:custGeom>
              <a:avLst/>
              <a:gdLst>
                <a:gd name="T0" fmla="*/ 1 w 17"/>
                <a:gd name="T1" fmla="*/ 5 h 8"/>
                <a:gd name="T2" fmla="*/ 7 w 17"/>
                <a:gd name="T3" fmla="*/ 8 h 8"/>
                <a:gd name="T4" fmla="*/ 11 w 17"/>
                <a:gd name="T5" fmla="*/ 8 h 8"/>
                <a:gd name="T6" fmla="*/ 16 w 17"/>
                <a:gd name="T7" fmla="*/ 5 h 8"/>
                <a:gd name="T8" fmla="*/ 16 w 17"/>
                <a:gd name="T9" fmla="*/ 4 h 8"/>
                <a:gd name="T10" fmla="*/ 10 w 17"/>
                <a:gd name="T11" fmla="*/ 0 h 8"/>
                <a:gd name="T12" fmla="*/ 6 w 17"/>
                <a:gd name="T13" fmla="*/ 1 h 8"/>
                <a:gd name="T14" fmla="*/ 2 w 17"/>
                <a:gd name="T15" fmla="*/ 3 h 8"/>
                <a:gd name="T16" fmla="*/ 1 w 17"/>
                <a:gd name="T1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8">
                  <a:moveTo>
                    <a:pt x="1" y="5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10" y="8"/>
                    <a:pt x="11" y="8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4"/>
                    <a:pt x="16" y="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4"/>
                    <a:pt x="0" y="4"/>
                    <a:pt x="1" y="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674"/>
            <p:cNvSpPr>
              <a:spLocks/>
            </p:cNvSpPr>
            <p:nvPr/>
          </p:nvSpPr>
          <p:spPr bwMode="auto">
            <a:xfrm>
              <a:off x="3049" y="1805"/>
              <a:ext cx="83" cy="44"/>
            </a:xfrm>
            <a:custGeom>
              <a:avLst/>
              <a:gdLst>
                <a:gd name="T0" fmla="*/ 2 w 51"/>
                <a:gd name="T1" fmla="*/ 19 h 27"/>
                <a:gd name="T2" fmla="*/ 18 w 51"/>
                <a:gd name="T3" fmla="*/ 27 h 27"/>
                <a:gd name="T4" fmla="*/ 20 w 51"/>
                <a:gd name="T5" fmla="*/ 27 h 27"/>
                <a:gd name="T6" fmla="*/ 49 w 51"/>
                <a:gd name="T7" fmla="*/ 13 h 27"/>
                <a:gd name="T8" fmla="*/ 49 w 51"/>
                <a:gd name="T9" fmla="*/ 9 h 27"/>
                <a:gd name="T10" fmla="*/ 33 w 51"/>
                <a:gd name="T11" fmla="*/ 1 h 27"/>
                <a:gd name="T12" fmla="*/ 31 w 51"/>
                <a:gd name="T13" fmla="*/ 1 h 27"/>
                <a:gd name="T14" fmla="*/ 2 w 51"/>
                <a:gd name="T15" fmla="*/ 15 h 27"/>
                <a:gd name="T16" fmla="*/ 2 w 51"/>
                <a:gd name="T17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1" h="27">
                  <a:moveTo>
                    <a:pt x="2" y="19"/>
                  </a:moveTo>
                  <a:cubicBezTo>
                    <a:pt x="18" y="27"/>
                    <a:pt x="18" y="27"/>
                    <a:pt x="18" y="27"/>
                  </a:cubicBezTo>
                  <a:cubicBezTo>
                    <a:pt x="19" y="27"/>
                    <a:pt x="19" y="27"/>
                    <a:pt x="20" y="27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51" y="12"/>
                    <a:pt x="51" y="9"/>
                    <a:pt x="49" y="9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2" y="0"/>
                    <a:pt x="32" y="0"/>
                    <a:pt x="31" y="1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0" y="16"/>
                    <a:pt x="0" y="18"/>
                    <a:pt x="2" y="19"/>
                  </a:cubicBezTo>
                  <a:close/>
                </a:path>
              </a:pathLst>
            </a:custGeom>
            <a:solidFill>
              <a:srgbClr val="BABA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675"/>
            <p:cNvSpPr>
              <a:spLocks/>
            </p:cNvSpPr>
            <p:nvPr/>
          </p:nvSpPr>
          <p:spPr bwMode="auto">
            <a:xfrm>
              <a:off x="3047" y="1805"/>
              <a:ext cx="85" cy="44"/>
            </a:xfrm>
            <a:custGeom>
              <a:avLst/>
              <a:gdLst>
                <a:gd name="T0" fmla="*/ 2 w 52"/>
                <a:gd name="T1" fmla="*/ 18 h 27"/>
                <a:gd name="T2" fmla="*/ 19 w 52"/>
                <a:gd name="T3" fmla="*/ 26 h 27"/>
                <a:gd name="T4" fmla="*/ 21 w 52"/>
                <a:gd name="T5" fmla="*/ 26 h 27"/>
                <a:gd name="T6" fmla="*/ 31 w 52"/>
                <a:gd name="T7" fmla="*/ 17 h 27"/>
                <a:gd name="T8" fmla="*/ 50 w 52"/>
                <a:gd name="T9" fmla="*/ 12 h 27"/>
                <a:gd name="T10" fmla="*/ 50 w 52"/>
                <a:gd name="T11" fmla="*/ 8 h 27"/>
                <a:gd name="T12" fmla="*/ 34 w 52"/>
                <a:gd name="T13" fmla="*/ 0 h 27"/>
                <a:gd name="T14" fmla="*/ 13 w 52"/>
                <a:gd name="T15" fmla="*/ 5 h 27"/>
                <a:gd name="T16" fmla="*/ 2 w 52"/>
                <a:gd name="T17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27">
                  <a:moveTo>
                    <a:pt x="2" y="18"/>
                  </a:move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20" y="27"/>
                    <a:pt x="21" y="26"/>
                  </a:cubicBezTo>
                  <a:cubicBezTo>
                    <a:pt x="21" y="26"/>
                    <a:pt x="22" y="22"/>
                    <a:pt x="31" y="17"/>
                  </a:cubicBezTo>
                  <a:cubicBezTo>
                    <a:pt x="39" y="13"/>
                    <a:pt x="50" y="12"/>
                    <a:pt x="50" y="12"/>
                  </a:cubicBezTo>
                  <a:cubicBezTo>
                    <a:pt x="52" y="11"/>
                    <a:pt x="52" y="9"/>
                    <a:pt x="50" y="8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3" y="0"/>
                    <a:pt x="23" y="0"/>
                    <a:pt x="13" y="5"/>
                  </a:cubicBezTo>
                  <a:cubicBezTo>
                    <a:pt x="2" y="10"/>
                    <a:pt x="0" y="18"/>
                    <a:pt x="2" y="18"/>
                  </a:cubicBez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676"/>
            <p:cNvSpPr>
              <a:spLocks/>
            </p:cNvSpPr>
            <p:nvPr/>
          </p:nvSpPr>
          <p:spPr bwMode="auto">
            <a:xfrm>
              <a:off x="3090" y="1810"/>
              <a:ext cx="24" cy="7"/>
            </a:xfrm>
            <a:custGeom>
              <a:avLst/>
              <a:gdLst>
                <a:gd name="T0" fmla="*/ 15 w 15"/>
                <a:gd name="T1" fmla="*/ 1 h 4"/>
                <a:gd name="T2" fmla="*/ 15 w 15"/>
                <a:gd name="T3" fmla="*/ 0 h 4"/>
                <a:gd name="T4" fmla="*/ 14 w 15"/>
                <a:gd name="T5" fmla="*/ 0 h 4"/>
                <a:gd name="T6" fmla="*/ 13 w 15"/>
                <a:gd name="T7" fmla="*/ 0 h 4"/>
                <a:gd name="T8" fmla="*/ 12 w 15"/>
                <a:gd name="T9" fmla="*/ 0 h 4"/>
                <a:gd name="T10" fmla="*/ 10 w 15"/>
                <a:gd name="T11" fmla="*/ 0 h 4"/>
                <a:gd name="T12" fmla="*/ 10 w 15"/>
                <a:gd name="T13" fmla="*/ 0 h 4"/>
                <a:gd name="T14" fmla="*/ 9 w 15"/>
                <a:gd name="T15" fmla="*/ 0 h 4"/>
                <a:gd name="T16" fmla="*/ 7 w 15"/>
                <a:gd name="T17" fmla="*/ 0 h 4"/>
                <a:gd name="T18" fmla="*/ 6 w 15"/>
                <a:gd name="T19" fmla="*/ 1 h 4"/>
                <a:gd name="T20" fmla="*/ 4 w 15"/>
                <a:gd name="T21" fmla="*/ 1 h 4"/>
                <a:gd name="T22" fmla="*/ 3 w 15"/>
                <a:gd name="T23" fmla="*/ 2 h 4"/>
                <a:gd name="T24" fmla="*/ 2 w 15"/>
                <a:gd name="T25" fmla="*/ 2 h 4"/>
                <a:gd name="T26" fmla="*/ 1 w 15"/>
                <a:gd name="T27" fmla="*/ 3 h 4"/>
                <a:gd name="T28" fmla="*/ 0 w 15"/>
                <a:gd name="T29" fmla="*/ 3 h 4"/>
                <a:gd name="T30" fmla="*/ 0 w 15"/>
                <a:gd name="T31" fmla="*/ 4 h 4"/>
                <a:gd name="T32" fmla="*/ 0 w 15"/>
                <a:gd name="T33" fmla="*/ 4 h 4"/>
                <a:gd name="T34" fmla="*/ 0 w 15"/>
                <a:gd name="T35" fmla="*/ 4 h 4"/>
                <a:gd name="T36" fmla="*/ 1 w 15"/>
                <a:gd name="T37" fmla="*/ 4 h 4"/>
                <a:gd name="T38" fmla="*/ 1 w 15"/>
                <a:gd name="T39" fmla="*/ 3 h 4"/>
                <a:gd name="T40" fmla="*/ 2 w 15"/>
                <a:gd name="T41" fmla="*/ 3 h 4"/>
                <a:gd name="T42" fmla="*/ 3 w 15"/>
                <a:gd name="T43" fmla="*/ 2 h 4"/>
                <a:gd name="T44" fmla="*/ 5 w 15"/>
                <a:gd name="T45" fmla="*/ 2 h 4"/>
                <a:gd name="T46" fmla="*/ 6 w 15"/>
                <a:gd name="T47" fmla="*/ 2 h 4"/>
                <a:gd name="T48" fmla="*/ 7 w 15"/>
                <a:gd name="T49" fmla="*/ 1 h 4"/>
                <a:gd name="T50" fmla="*/ 9 w 15"/>
                <a:gd name="T51" fmla="*/ 1 h 4"/>
                <a:gd name="T52" fmla="*/ 10 w 15"/>
                <a:gd name="T53" fmla="*/ 1 h 4"/>
                <a:gd name="T54" fmla="*/ 12 w 15"/>
                <a:gd name="T55" fmla="*/ 1 h 4"/>
                <a:gd name="T56" fmla="*/ 13 w 15"/>
                <a:gd name="T57" fmla="*/ 1 h 4"/>
                <a:gd name="T58" fmla="*/ 14 w 15"/>
                <a:gd name="T59" fmla="*/ 1 h 4"/>
                <a:gd name="T60" fmla="*/ 15 w 15"/>
                <a:gd name="T61" fmla="*/ 1 h 4"/>
                <a:gd name="T62" fmla="*/ 15 w 15"/>
                <a:gd name="T63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" h="4">
                  <a:moveTo>
                    <a:pt x="15" y="1"/>
                  </a:moveTo>
                  <a:cubicBezTo>
                    <a:pt x="15" y="1"/>
                    <a:pt x="15" y="0"/>
                    <a:pt x="1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1"/>
                    <a:pt x="6" y="1"/>
                    <a:pt x="6" y="1"/>
                  </a:cubicBezTo>
                  <a:cubicBezTo>
                    <a:pt x="5" y="1"/>
                    <a:pt x="5" y="1"/>
                    <a:pt x="4" y="1"/>
                  </a:cubicBezTo>
                  <a:cubicBezTo>
                    <a:pt x="4" y="1"/>
                    <a:pt x="4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1" y="3"/>
                    <a:pt x="1" y="3"/>
                    <a:pt x="0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1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4" y="2"/>
                    <a:pt x="4" y="2"/>
                    <a:pt x="5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1"/>
                    <a:pt x="7" y="1"/>
                    <a:pt x="7" y="1"/>
                  </a:cubicBezTo>
                  <a:cubicBezTo>
                    <a:pt x="8" y="1"/>
                    <a:pt x="8" y="1"/>
                    <a:pt x="9" y="1"/>
                  </a:cubicBezTo>
                  <a:cubicBezTo>
                    <a:pt x="9" y="1"/>
                    <a:pt x="10" y="1"/>
                    <a:pt x="10" y="1"/>
                  </a:cubicBezTo>
                  <a:cubicBezTo>
                    <a:pt x="11" y="1"/>
                    <a:pt x="11" y="1"/>
                    <a:pt x="12" y="1"/>
                  </a:cubicBez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4" y="1"/>
                    <a:pt x="14" y="1"/>
                  </a:cubicBezTo>
                  <a:cubicBezTo>
                    <a:pt x="14" y="1"/>
                    <a:pt x="14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lose/>
                </a:path>
              </a:pathLst>
            </a:custGeom>
            <a:solidFill>
              <a:srgbClr val="ADAD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677"/>
            <p:cNvSpPr>
              <a:spLocks/>
            </p:cNvSpPr>
            <p:nvPr/>
          </p:nvSpPr>
          <p:spPr bwMode="auto">
            <a:xfrm>
              <a:off x="2699" y="1694"/>
              <a:ext cx="132" cy="154"/>
            </a:xfrm>
            <a:custGeom>
              <a:avLst/>
              <a:gdLst>
                <a:gd name="T0" fmla="*/ 0 w 132"/>
                <a:gd name="T1" fmla="*/ 72 h 154"/>
                <a:gd name="T2" fmla="*/ 3 w 132"/>
                <a:gd name="T3" fmla="*/ 154 h 154"/>
                <a:gd name="T4" fmla="*/ 132 w 132"/>
                <a:gd name="T5" fmla="*/ 83 h 154"/>
                <a:gd name="T6" fmla="*/ 129 w 132"/>
                <a:gd name="T7" fmla="*/ 0 h 154"/>
                <a:gd name="T8" fmla="*/ 0 w 132"/>
                <a:gd name="T9" fmla="*/ 7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" h="154">
                  <a:moveTo>
                    <a:pt x="0" y="72"/>
                  </a:moveTo>
                  <a:lnTo>
                    <a:pt x="3" y="154"/>
                  </a:lnTo>
                  <a:lnTo>
                    <a:pt x="132" y="83"/>
                  </a:lnTo>
                  <a:lnTo>
                    <a:pt x="129" y="0"/>
                  </a:lnTo>
                  <a:lnTo>
                    <a:pt x="0" y="7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678"/>
            <p:cNvSpPr>
              <a:spLocks/>
            </p:cNvSpPr>
            <p:nvPr/>
          </p:nvSpPr>
          <p:spPr bwMode="auto">
            <a:xfrm>
              <a:off x="2811" y="1710"/>
              <a:ext cx="9" cy="67"/>
            </a:xfrm>
            <a:custGeom>
              <a:avLst/>
              <a:gdLst>
                <a:gd name="T0" fmla="*/ 0 w 9"/>
                <a:gd name="T1" fmla="*/ 4 h 67"/>
                <a:gd name="T2" fmla="*/ 2 w 9"/>
                <a:gd name="T3" fmla="*/ 67 h 67"/>
                <a:gd name="T4" fmla="*/ 9 w 9"/>
                <a:gd name="T5" fmla="*/ 64 h 67"/>
                <a:gd name="T6" fmla="*/ 5 w 9"/>
                <a:gd name="T7" fmla="*/ 0 h 67"/>
                <a:gd name="T8" fmla="*/ 0 w 9"/>
                <a:gd name="T9" fmla="*/ 4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67">
                  <a:moveTo>
                    <a:pt x="0" y="4"/>
                  </a:moveTo>
                  <a:lnTo>
                    <a:pt x="2" y="67"/>
                  </a:lnTo>
                  <a:lnTo>
                    <a:pt x="9" y="64"/>
                  </a:lnTo>
                  <a:lnTo>
                    <a:pt x="5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679"/>
            <p:cNvSpPr>
              <a:spLocks/>
            </p:cNvSpPr>
            <p:nvPr/>
          </p:nvSpPr>
          <p:spPr bwMode="auto">
            <a:xfrm>
              <a:off x="2793" y="1720"/>
              <a:ext cx="7" cy="66"/>
            </a:xfrm>
            <a:custGeom>
              <a:avLst/>
              <a:gdLst>
                <a:gd name="T0" fmla="*/ 0 w 7"/>
                <a:gd name="T1" fmla="*/ 2 h 66"/>
                <a:gd name="T2" fmla="*/ 4 w 7"/>
                <a:gd name="T3" fmla="*/ 66 h 66"/>
                <a:gd name="T4" fmla="*/ 7 w 7"/>
                <a:gd name="T5" fmla="*/ 64 h 66"/>
                <a:gd name="T6" fmla="*/ 4 w 7"/>
                <a:gd name="T7" fmla="*/ 0 h 66"/>
                <a:gd name="T8" fmla="*/ 0 w 7"/>
                <a:gd name="T9" fmla="*/ 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6">
                  <a:moveTo>
                    <a:pt x="0" y="2"/>
                  </a:moveTo>
                  <a:lnTo>
                    <a:pt x="4" y="66"/>
                  </a:lnTo>
                  <a:lnTo>
                    <a:pt x="7" y="64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680"/>
            <p:cNvSpPr>
              <a:spLocks/>
            </p:cNvSpPr>
            <p:nvPr/>
          </p:nvSpPr>
          <p:spPr bwMode="auto">
            <a:xfrm>
              <a:off x="2785" y="1725"/>
              <a:ext cx="7" cy="66"/>
            </a:xfrm>
            <a:custGeom>
              <a:avLst/>
              <a:gdLst>
                <a:gd name="T0" fmla="*/ 0 w 7"/>
                <a:gd name="T1" fmla="*/ 2 h 66"/>
                <a:gd name="T2" fmla="*/ 4 w 7"/>
                <a:gd name="T3" fmla="*/ 66 h 66"/>
                <a:gd name="T4" fmla="*/ 7 w 7"/>
                <a:gd name="T5" fmla="*/ 64 h 66"/>
                <a:gd name="T6" fmla="*/ 4 w 7"/>
                <a:gd name="T7" fmla="*/ 0 h 66"/>
                <a:gd name="T8" fmla="*/ 0 w 7"/>
                <a:gd name="T9" fmla="*/ 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6">
                  <a:moveTo>
                    <a:pt x="0" y="2"/>
                  </a:moveTo>
                  <a:lnTo>
                    <a:pt x="4" y="66"/>
                  </a:lnTo>
                  <a:lnTo>
                    <a:pt x="7" y="64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681"/>
            <p:cNvSpPr>
              <a:spLocks/>
            </p:cNvSpPr>
            <p:nvPr/>
          </p:nvSpPr>
          <p:spPr bwMode="auto">
            <a:xfrm>
              <a:off x="2777" y="1730"/>
              <a:ext cx="5" cy="65"/>
            </a:xfrm>
            <a:custGeom>
              <a:avLst/>
              <a:gdLst>
                <a:gd name="T0" fmla="*/ 0 w 5"/>
                <a:gd name="T1" fmla="*/ 2 h 65"/>
                <a:gd name="T2" fmla="*/ 2 w 5"/>
                <a:gd name="T3" fmla="*/ 65 h 65"/>
                <a:gd name="T4" fmla="*/ 5 w 5"/>
                <a:gd name="T5" fmla="*/ 64 h 65"/>
                <a:gd name="T6" fmla="*/ 3 w 5"/>
                <a:gd name="T7" fmla="*/ 0 h 65"/>
                <a:gd name="T8" fmla="*/ 0 w 5"/>
                <a:gd name="T9" fmla="*/ 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5">
                  <a:moveTo>
                    <a:pt x="0" y="2"/>
                  </a:moveTo>
                  <a:lnTo>
                    <a:pt x="2" y="65"/>
                  </a:lnTo>
                  <a:lnTo>
                    <a:pt x="5" y="64"/>
                  </a:lnTo>
                  <a:lnTo>
                    <a:pt x="3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682"/>
            <p:cNvSpPr>
              <a:spLocks/>
            </p:cNvSpPr>
            <p:nvPr/>
          </p:nvSpPr>
          <p:spPr bwMode="auto">
            <a:xfrm>
              <a:off x="2767" y="1735"/>
              <a:ext cx="7" cy="65"/>
            </a:xfrm>
            <a:custGeom>
              <a:avLst/>
              <a:gdLst>
                <a:gd name="T0" fmla="*/ 0 w 7"/>
                <a:gd name="T1" fmla="*/ 2 h 65"/>
                <a:gd name="T2" fmla="*/ 4 w 7"/>
                <a:gd name="T3" fmla="*/ 65 h 65"/>
                <a:gd name="T4" fmla="*/ 7 w 7"/>
                <a:gd name="T5" fmla="*/ 64 h 65"/>
                <a:gd name="T6" fmla="*/ 4 w 7"/>
                <a:gd name="T7" fmla="*/ 0 h 65"/>
                <a:gd name="T8" fmla="*/ 0 w 7"/>
                <a:gd name="T9" fmla="*/ 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5">
                  <a:moveTo>
                    <a:pt x="0" y="2"/>
                  </a:moveTo>
                  <a:lnTo>
                    <a:pt x="4" y="65"/>
                  </a:lnTo>
                  <a:lnTo>
                    <a:pt x="7" y="64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683"/>
            <p:cNvSpPr>
              <a:spLocks/>
            </p:cNvSpPr>
            <p:nvPr/>
          </p:nvSpPr>
          <p:spPr bwMode="auto">
            <a:xfrm>
              <a:off x="2759" y="1740"/>
              <a:ext cx="7" cy="65"/>
            </a:xfrm>
            <a:custGeom>
              <a:avLst/>
              <a:gdLst>
                <a:gd name="T0" fmla="*/ 0 w 7"/>
                <a:gd name="T1" fmla="*/ 1 h 65"/>
                <a:gd name="T2" fmla="*/ 3 w 7"/>
                <a:gd name="T3" fmla="*/ 65 h 65"/>
                <a:gd name="T4" fmla="*/ 7 w 7"/>
                <a:gd name="T5" fmla="*/ 64 h 65"/>
                <a:gd name="T6" fmla="*/ 3 w 7"/>
                <a:gd name="T7" fmla="*/ 0 h 65"/>
                <a:gd name="T8" fmla="*/ 0 w 7"/>
                <a:gd name="T9" fmla="*/ 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5">
                  <a:moveTo>
                    <a:pt x="0" y="1"/>
                  </a:moveTo>
                  <a:lnTo>
                    <a:pt x="3" y="65"/>
                  </a:lnTo>
                  <a:lnTo>
                    <a:pt x="7" y="64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684"/>
            <p:cNvSpPr>
              <a:spLocks/>
            </p:cNvSpPr>
            <p:nvPr/>
          </p:nvSpPr>
          <p:spPr bwMode="auto">
            <a:xfrm>
              <a:off x="2751" y="1745"/>
              <a:ext cx="5" cy="65"/>
            </a:xfrm>
            <a:custGeom>
              <a:avLst/>
              <a:gdLst>
                <a:gd name="T0" fmla="*/ 0 w 5"/>
                <a:gd name="T1" fmla="*/ 1 h 65"/>
                <a:gd name="T2" fmla="*/ 2 w 5"/>
                <a:gd name="T3" fmla="*/ 65 h 65"/>
                <a:gd name="T4" fmla="*/ 5 w 5"/>
                <a:gd name="T5" fmla="*/ 64 h 65"/>
                <a:gd name="T6" fmla="*/ 2 w 5"/>
                <a:gd name="T7" fmla="*/ 0 h 65"/>
                <a:gd name="T8" fmla="*/ 0 w 5"/>
                <a:gd name="T9" fmla="*/ 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5">
                  <a:moveTo>
                    <a:pt x="0" y="1"/>
                  </a:moveTo>
                  <a:lnTo>
                    <a:pt x="2" y="65"/>
                  </a:lnTo>
                  <a:lnTo>
                    <a:pt x="5" y="64"/>
                  </a:lnTo>
                  <a:lnTo>
                    <a:pt x="2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685"/>
            <p:cNvSpPr>
              <a:spLocks/>
            </p:cNvSpPr>
            <p:nvPr/>
          </p:nvSpPr>
          <p:spPr bwMode="auto">
            <a:xfrm>
              <a:off x="2741" y="1750"/>
              <a:ext cx="7" cy="65"/>
            </a:xfrm>
            <a:custGeom>
              <a:avLst/>
              <a:gdLst>
                <a:gd name="T0" fmla="*/ 0 w 7"/>
                <a:gd name="T1" fmla="*/ 1 h 65"/>
                <a:gd name="T2" fmla="*/ 3 w 7"/>
                <a:gd name="T3" fmla="*/ 65 h 65"/>
                <a:gd name="T4" fmla="*/ 7 w 7"/>
                <a:gd name="T5" fmla="*/ 63 h 65"/>
                <a:gd name="T6" fmla="*/ 3 w 7"/>
                <a:gd name="T7" fmla="*/ 0 h 65"/>
                <a:gd name="T8" fmla="*/ 0 w 7"/>
                <a:gd name="T9" fmla="*/ 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5">
                  <a:moveTo>
                    <a:pt x="0" y="1"/>
                  </a:moveTo>
                  <a:lnTo>
                    <a:pt x="3" y="65"/>
                  </a:lnTo>
                  <a:lnTo>
                    <a:pt x="7" y="63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686"/>
            <p:cNvSpPr>
              <a:spLocks/>
            </p:cNvSpPr>
            <p:nvPr/>
          </p:nvSpPr>
          <p:spPr bwMode="auto">
            <a:xfrm>
              <a:off x="2733" y="1755"/>
              <a:ext cx="5" cy="65"/>
            </a:xfrm>
            <a:custGeom>
              <a:avLst/>
              <a:gdLst>
                <a:gd name="T0" fmla="*/ 0 w 5"/>
                <a:gd name="T1" fmla="*/ 1 h 65"/>
                <a:gd name="T2" fmla="*/ 3 w 5"/>
                <a:gd name="T3" fmla="*/ 65 h 65"/>
                <a:gd name="T4" fmla="*/ 5 w 5"/>
                <a:gd name="T5" fmla="*/ 63 h 65"/>
                <a:gd name="T6" fmla="*/ 3 w 5"/>
                <a:gd name="T7" fmla="*/ 0 h 65"/>
                <a:gd name="T8" fmla="*/ 0 w 5"/>
                <a:gd name="T9" fmla="*/ 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5">
                  <a:moveTo>
                    <a:pt x="0" y="1"/>
                  </a:moveTo>
                  <a:lnTo>
                    <a:pt x="3" y="65"/>
                  </a:lnTo>
                  <a:lnTo>
                    <a:pt x="5" y="63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687"/>
            <p:cNvSpPr>
              <a:spLocks/>
            </p:cNvSpPr>
            <p:nvPr/>
          </p:nvSpPr>
          <p:spPr bwMode="auto">
            <a:xfrm>
              <a:off x="2723" y="1759"/>
              <a:ext cx="7" cy="66"/>
            </a:xfrm>
            <a:custGeom>
              <a:avLst/>
              <a:gdLst>
                <a:gd name="T0" fmla="*/ 0 w 7"/>
                <a:gd name="T1" fmla="*/ 2 h 66"/>
                <a:gd name="T2" fmla="*/ 3 w 7"/>
                <a:gd name="T3" fmla="*/ 66 h 66"/>
                <a:gd name="T4" fmla="*/ 7 w 7"/>
                <a:gd name="T5" fmla="*/ 64 h 66"/>
                <a:gd name="T6" fmla="*/ 3 w 7"/>
                <a:gd name="T7" fmla="*/ 0 h 66"/>
                <a:gd name="T8" fmla="*/ 0 w 7"/>
                <a:gd name="T9" fmla="*/ 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6">
                  <a:moveTo>
                    <a:pt x="0" y="2"/>
                  </a:moveTo>
                  <a:lnTo>
                    <a:pt x="3" y="66"/>
                  </a:lnTo>
                  <a:lnTo>
                    <a:pt x="7" y="64"/>
                  </a:lnTo>
                  <a:lnTo>
                    <a:pt x="3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688"/>
            <p:cNvSpPr>
              <a:spLocks/>
            </p:cNvSpPr>
            <p:nvPr/>
          </p:nvSpPr>
          <p:spPr bwMode="auto">
            <a:xfrm>
              <a:off x="2715" y="1764"/>
              <a:ext cx="7" cy="66"/>
            </a:xfrm>
            <a:custGeom>
              <a:avLst/>
              <a:gdLst>
                <a:gd name="T0" fmla="*/ 0 w 7"/>
                <a:gd name="T1" fmla="*/ 2 h 66"/>
                <a:gd name="T2" fmla="*/ 3 w 7"/>
                <a:gd name="T3" fmla="*/ 66 h 66"/>
                <a:gd name="T4" fmla="*/ 7 w 7"/>
                <a:gd name="T5" fmla="*/ 64 h 66"/>
                <a:gd name="T6" fmla="*/ 3 w 7"/>
                <a:gd name="T7" fmla="*/ 0 h 66"/>
                <a:gd name="T8" fmla="*/ 0 w 7"/>
                <a:gd name="T9" fmla="*/ 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6">
                  <a:moveTo>
                    <a:pt x="0" y="2"/>
                  </a:moveTo>
                  <a:lnTo>
                    <a:pt x="3" y="66"/>
                  </a:lnTo>
                  <a:lnTo>
                    <a:pt x="7" y="64"/>
                  </a:lnTo>
                  <a:lnTo>
                    <a:pt x="3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Freeform 689"/>
            <p:cNvSpPr>
              <a:spLocks/>
            </p:cNvSpPr>
            <p:nvPr/>
          </p:nvSpPr>
          <p:spPr bwMode="auto">
            <a:xfrm>
              <a:off x="2378" y="2080"/>
              <a:ext cx="121" cy="177"/>
            </a:xfrm>
            <a:custGeom>
              <a:avLst/>
              <a:gdLst>
                <a:gd name="T0" fmla="*/ 0 w 121"/>
                <a:gd name="T1" fmla="*/ 175 h 177"/>
                <a:gd name="T2" fmla="*/ 10 w 121"/>
                <a:gd name="T3" fmla="*/ 177 h 177"/>
                <a:gd name="T4" fmla="*/ 121 w 121"/>
                <a:gd name="T5" fmla="*/ 2 h 177"/>
                <a:gd name="T6" fmla="*/ 113 w 121"/>
                <a:gd name="T7" fmla="*/ 0 h 177"/>
                <a:gd name="T8" fmla="*/ 0 w 121"/>
                <a:gd name="T9" fmla="*/ 175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77">
                  <a:moveTo>
                    <a:pt x="0" y="175"/>
                  </a:moveTo>
                  <a:lnTo>
                    <a:pt x="10" y="177"/>
                  </a:lnTo>
                  <a:lnTo>
                    <a:pt x="121" y="2"/>
                  </a:lnTo>
                  <a:lnTo>
                    <a:pt x="113" y="0"/>
                  </a:lnTo>
                  <a:lnTo>
                    <a:pt x="0" y="175"/>
                  </a:lnTo>
                  <a:close/>
                </a:path>
              </a:pathLst>
            </a:custGeom>
            <a:solidFill>
              <a:srgbClr val="FFF3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690"/>
            <p:cNvSpPr>
              <a:spLocks/>
            </p:cNvSpPr>
            <p:nvPr/>
          </p:nvSpPr>
          <p:spPr bwMode="auto">
            <a:xfrm>
              <a:off x="2373" y="2072"/>
              <a:ext cx="118" cy="183"/>
            </a:xfrm>
            <a:custGeom>
              <a:avLst/>
              <a:gdLst>
                <a:gd name="T0" fmla="*/ 0 w 118"/>
                <a:gd name="T1" fmla="*/ 175 h 183"/>
                <a:gd name="T2" fmla="*/ 5 w 118"/>
                <a:gd name="T3" fmla="*/ 183 h 183"/>
                <a:gd name="T4" fmla="*/ 118 w 118"/>
                <a:gd name="T5" fmla="*/ 8 h 183"/>
                <a:gd name="T6" fmla="*/ 113 w 118"/>
                <a:gd name="T7" fmla="*/ 0 h 183"/>
                <a:gd name="T8" fmla="*/ 0 w 118"/>
                <a:gd name="T9" fmla="*/ 17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183">
                  <a:moveTo>
                    <a:pt x="0" y="175"/>
                  </a:moveTo>
                  <a:lnTo>
                    <a:pt x="5" y="183"/>
                  </a:lnTo>
                  <a:lnTo>
                    <a:pt x="118" y="8"/>
                  </a:lnTo>
                  <a:lnTo>
                    <a:pt x="113" y="0"/>
                  </a:lnTo>
                  <a:lnTo>
                    <a:pt x="0" y="175"/>
                  </a:lnTo>
                  <a:close/>
                </a:path>
              </a:pathLst>
            </a:custGeom>
            <a:solidFill>
              <a:srgbClr val="FCE3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" name="Freeform 691"/>
            <p:cNvSpPr>
              <a:spLocks/>
            </p:cNvSpPr>
            <p:nvPr/>
          </p:nvSpPr>
          <p:spPr bwMode="auto">
            <a:xfrm>
              <a:off x="2582" y="2080"/>
              <a:ext cx="123" cy="177"/>
            </a:xfrm>
            <a:custGeom>
              <a:avLst/>
              <a:gdLst>
                <a:gd name="T0" fmla="*/ 123 w 123"/>
                <a:gd name="T1" fmla="*/ 177 h 177"/>
                <a:gd name="T2" fmla="*/ 113 w 123"/>
                <a:gd name="T3" fmla="*/ 177 h 177"/>
                <a:gd name="T4" fmla="*/ 0 w 123"/>
                <a:gd name="T5" fmla="*/ 2 h 177"/>
                <a:gd name="T6" fmla="*/ 10 w 123"/>
                <a:gd name="T7" fmla="*/ 0 h 177"/>
                <a:gd name="T8" fmla="*/ 123 w 123"/>
                <a:gd name="T9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177">
                  <a:moveTo>
                    <a:pt x="123" y="177"/>
                  </a:moveTo>
                  <a:lnTo>
                    <a:pt x="113" y="177"/>
                  </a:lnTo>
                  <a:lnTo>
                    <a:pt x="0" y="2"/>
                  </a:lnTo>
                  <a:lnTo>
                    <a:pt x="10" y="0"/>
                  </a:lnTo>
                  <a:lnTo>
                    <a:pt x="123" y="177"/>
                  </a:lnTo>
                  <a:close/>
                </a:path>
              </a:pathLst>
            </a:custGeom>
            <a:solidFill>
              <a:srgbClr val="FFF3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" name="Freeform 692"/>
            <p:cNvSpPr>
              <a:spLocks/>
            </p:cNvSpPr>
            <p:nvPr/>
          </p:nvSpPr>
          <p:spPr bwMode="auto">
            <a:xfrm>
              <a:off x="2592" y="2072"/>
              <a:ext cx="118" cy="185"/>
            </a:xfrm>
            <a:custGeom>
              <a:avLst/>
              <a:gdLst>
                <a:gd name="T0" fmla="*/ 118 w 118"/>
                <a:gd name="T1" fmla="*/ 175 h 185"/>
                <a:gd name="T2" fmla="*/ 113 w 118"/>
                <a:gd name="T3" fmla="*/ 185 h 185"/>
                <a:gd name="T4" fmla="*/ 0 w 118"/>
                <a:gd name="T5" fmla="*/ 8 h 185"/>
                <a:gd name="T6" fmla="*/ 5 w 118"/>
                <a:gd name="T7" fmla="*/ 0 h 185"/>
                <a:gd name="T8" fmla="*/ 118 w 118"/>
                <a:gd name="T9" fmla="*/ 17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185">
                  <a:moveTo>
                    <a:pt x="118" y="175"/>
                  </a:moveTo>
                  <a:lnTo>
                    <a:pt x="113" y="185"/>
                  </a:lnTo>
                  <a:lnTo>
                    <a:pt x="0" y="8"/>
                  </a:lnTo>
                  <a:lnTo>
                    <a:pt x="5" y="0"/>
                  </a:lnTo>
                  <a:lnTo>
                    <a:pt x="118" y="175"/>
                  </a:lnTo>
                  <a:close/>
                </a:path>
              </a:pathLst>
            </a:custGeom>
            <a:solidFill>
              <a:srgbClr val="FCE3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" name="Freeform 693"/>
            <p:cNvSpPr>
              <a:spLocks/>
            </p:cNvSpPr>
            <p:nvPr/>
          </p:nvSpPr>
          <p:spPr bwMode="auto">
            <a:xfrm>
              <a:off x="2537" y="2116"/>
              <a:ext cx="14" cy="213"/>
            </a:xfrm>
            <a:custGeom>
              <a:avLst/>
              <a:gdLst>
                <a:gd name="T0" fmla="*/ 0 w 14"/>
                <a:gd name="T1" fmla="*/ 213 h 213"/>
                <a:gd name="T2" fmla="*/ 8 w 14"/>
                <a:gd name="T3" fmla="*/ 210 h 213"/>
                <a:gd name="T4" fmla="*/ 14 w 14"/>
                <a:gd name="T5" fmla="*/ 0 h 213"/>
                <a:gd name="T6" fmla="*/ 6 w 14"/>
                <a:gd name="T7" fmla="*/ 5 h 213"/>
                <a:gd name="T8" fmla="*/ 0 w 14"/>
                <a:gd name="T9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13">
                  <a:moveTo>
                    <a:pt x="0" y="213"/>
                  </a:moveTo>
                  <a:lnTo>
                    <a:pt x="8" y="210"/>
                  </a:lnTo>
                  <a:lnTo>
                    <a:pt x="14" y="0"/>
                  </a:lnTo>
                  <a:lnTo>
                    <a:pt x="6" y="5"/>
                  </a:lnTo>
                  <a:lnTo>
                    <a:pt x="0" y="213"/>
                  </a:lnTo>
                  <a:close/>
                </a:path>
              </a:pathLst>
            </a:custGeom>
            <a:solidFill>
              <a:srgbClr val="FFF3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7" name="Freeform 694"/>
            <p:cNvSpPr>
              <a:spLocks/>
            </p:cNvSpPr>
            <p:nvPr/>
          </p:nvSpPr>
          <p:spPr bwMode="auto">
            <a:xfrm>
              <a:off x="2529" y="2116"/>
              <a:ext cx="14" cy="213"/>
            </a:xfrm>
            <a:custGeom>
              <a:avLst/>
              <a:gdLst>
                <a:gd name="T0" fmla="*/ 0 w 14"/>
                <a:gd name="T1" fmla="*/ 208 h 213"/>
                <a:gd name="T2" fmla="*/ 8 w 14"/>
                <a:gd name="T3" fmla="*/ 213 h 213"/>
                <a:gd name="T4" fmla="*/ 14 w 14"/>
                <a:gd name="T5" fmla="*/ 5 h 213"/>
                <a:gd name="T6" fmla="*/ 6 w 14"/>
                <a:gd name="T7" fmla="*/ 0 h 213"/>
                <a:gd name="T8" fmla="*/ 0 w 14"/>
                <a:gd name="T9" fmla="*/ 208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13">
                  <a:moveTo>
                    <a:pt x="0" y="208"/>
                  </a:moveTo>
                  <a:lnTo>
                    <a:pt x="8" y="213"/>
                  </a:lnTo>
                  <a:lnTo>
                    <a:pt x="14" y="5"/>
                  </a:lnTo>
                  <a:lnTo>
                    <a:pt x="6" y="0"/>
                  </a:lnTo>
                  <a:lnTo>
                    <a:pt x="0" y="208"/>
                  </a:lnTo>
                  <a:close/>
                </a:path>
              </a:pathLst>
            </a:custGeom>
            <a:solidFill>
              <a:srgbClr val="FCE3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Freeform 695"/>
            <p:cNvSpPr>
              <a:spLocks/>
            </p:cNvSpPr>
            <p:nvPr/>
          </p:nvSpPr>
          <p:spPr bwMode="auto">
            <a:xfrm>
              <a:off x="2345" y="1948"/>
              <a:ext cx="408" cy="209"/>
            </a:xfrm>
            <a:custGeom>
              <a:avLst/>
              <a:gdLst>
                <a:gd name="T0" fmla="*/ 28 w 249"/>
                <a:gd name="T1" fmla="*/ 83 h 128"/>
                <a:gd name="T2" fmla="*/ 104 w 249"/>
                <a:gd name="T3" fmla="*/ 121 h 128"/>
                <a:gd name="T4" fmla="*/ 156 w 249"/>
                <a:gd name="T5" fmla="*/ 121 h 128"/>
                <a:gd name="T6" fmla="*/ 232 w 249"/>
                <a:gd name="T7" fmla="*/ 83 h 128"/>
                <a:gd name="T8" fmla="*/ 234 w 249"/>
                <a:gd name="T9" fmla="*/ 45 h 128"/>
                <a:gd name="T10" fmla="*/ 156 w 249"/>
                <a:gd name="T11" fmla="*/ 19 h 128"/>
                <a:gd name="T12" fmla="*/ 104 w 249"/>
                <a:gd name="T13" fmla="*/ 19 h 128"/>
                <a:gd name="T14" fmla="*/ 14 w 249"/>
                <a:gd name="T15" fmla="*/ 0 h 128"/>
                <a:gd name="T16" fmla="*/ 28 w 249"/>
                <a:gd name="T17" fmla="*/ 83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9" h="128">
                  <a:moveTo>
                    <a:pt x="28" y="83"/>
                  </a:moveTo>
                  <a:cubicBezTo>
                    <a:pt x="104" y="121"/>
                    <a:pt x="104" y="121"/>
                    <a:pt x="104" y="121"/>
                  </a:cubicBezTo>
                  <a:cubicBezTo>
                    <a:pt x="118" y="128"/>
                    <a:pt x="142" y="128"/>
                    <a:pt x="156" y="121"/>
                  </a:cubicBezTo>
                  <a:cubicBezTo>
                    <a:pt x="232" y="83"/>
                    <a:pt x="232" y="83"/>
                    <a:pt x="232" y="83"/>
                  </a:cubicBezTo>
                  <a:cubicBezTo>
                    <a:pt x="247" y="76"/>
                    <a:pt x="249" y="52"/>
                    <a:pt x="234" y="45"/>
                  </a:cubicBezTo>
                  <a:cubicBezTo>
                    <a:pt x="156" y="19"/>
                    <a:pt x="156" y="19"/>
                    <a:pt x="156" y="19"/>
                  </a:cubicBezTo>
                  <a:cubicBezTo>
                    <a:pt x="142" y="12"/>
                    <a:pt x="118" y="12"/>
                    <a:pt x="104" y="1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0" y="7"/>
                    <a:pt x="13" y="76"/>
                    <a:pt x="28" y="83"/>
                  </a:cubicBezTo>
                  <a:close/>
                </a:path>
              </a:pathLst>
            </a:custGeom>
            <a:solidFill>
              <a:srgbClr val="BF98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9" name="Freeform 696"/>
            <p:cNvSpPr>
              <a:spLocks/>
            </p:cNvSpPr>
            <p:nvPr/>
          </p:nvSpPr>
          <p:spPr bwMode="auto">
            <a:xfrm>
              <a:off x="2367" y="1944"/>
              <a:ext cx="382" cy="192"/>
            </a:xfrm>
            <a:custGeom>
              <a:avLst/>
              <a:gdLst>
                <a:gd name="T0" fmla="*/ 15 w 234"/>
                <a:gd name="T1" fmla="*/ 72 h 117"/>
                <a:gd name="T2" fmla="*/ 91 w 234"/>
                <a:gd name="T3" fmla="*/ 110 h 117"/>
                <a:gd name="T4" fmla="*/ 143 w 234"/>
                <a:gd name="T5" fmla="*/ 110 h 117"/>
                <a:gd name="T6" fmla="*/ 219 w 234"/>
                <a:gd name="T7" fmla="*/ 72 h 117"/>
                <a:gd name="T8" fmla="*/ 219 w 234"/>
                <a:gd name="T9" fmla="*/ 46 h 117"/>
                <a:gd name="T10" fmla="*/ 143 w 234"/>
                <a:gd name="T11" fmla="*/ 8 h 117"/>
                <a:gd name="T12" fmla="*/ 91 w 234"/>
                <a:gd name="T13" fmla="*/ 8 h 117"/>
                <a:gd name="T14" fmla="*/ 15 w 234"/>
                <a:gd name="T15" fmla="*/ 46 h 117"/>
                <a:gd name="T16" fmla="*/ 15 w 234"/>
                <a:gd name="T17" fmla="*/ 7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117">
                  <a:moveTo>
                    <a:pt x="15" y="72"/>
                  </a:moveTo>
                  <a:cubicBezTo>
                    <a:pt x="91" y="110"/>
                    <a:pt x="91" y="110"/>
                    <a:pt x="91" y="110"/>
                  </a:cubicBezTo>
                  <a:cubicBezTo>
                    <a:pt x="105" y="117"/>
                    <a:pt x="129" y="117"/>
                    <a:pt x="143" y="110"/>
                  </a:cubicBezTo>
                  <a:cubicBezTo>
                    <a:pt x="219" y="72"/>
                    <a:pt x="219" y="72"/>
                    <a:pt x="219" y="72"/>
                  </a:cubicBezTo>
                  <a:cubicBezTo>
                    <a:pt x="234" y="65"/>
                    <a:pt x="234" y="53"/>
                    <a:pt x="219" y="46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29" y="0"/>
                    <a:pt x="105" y="0"/>
                    <a:pt x="91" y="8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0" y="53"/>
                    <a:pt x="0" y="65"/>
                    <a:pt x="15" y="72"/>
                  </a:cubicBezTo>
                  <a:close/>
                </a:path>
              </a:pathLst>
            </a:custGeom>
            <a:solidFill>
              <a:srgbClr val="FFCB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0" name="Freeform 697"/>
            <p:cNvSpPr>
              <a:spLocks/>
            </p:cNvSpPr>
            <p:nvPr/>
          </p:nvSpPr>
          <p:spPr bwMode="auto">
            <a:xfrm>
              <a:off x="2695" y="2165"/>
              <a:ext cx="133" cy="66"/>
            </a:xfrm>
            <a:custGeom>
              <a:avLst/>
              <a:gdLst>
                <a:gd name="T0" fmla="*/ 5 w 81"/>
                <a:gd name="T1" fmla="*/ 2 h 40"/>
                <a:gd name="T2" fmla="*/ 3 w 81"/>
                <a:gd name="T3" fmla="*/ 16 h 40"/>
                <a:gd name="T4" fmla="*/ 14 w 81"/>
                <a:gd name="T5" fmla="*/ 29 h 40"/>
                <a:gd name="T6" fmla="*/ 17 w 81"/>
                <a:gd name="T7" fmla="*/ 40 h 40"/>
                <a:gd name="T8" fmla="*/ 20 w 81"/>
                <a:gd name="T9" fmla="*/ 40 h 40"/>
                <a:gd name="T10" fmla="*/ 20 w 81"/>
                <a:gd name="T11" fmla="*/ 25 h 40"/>
                <a:gd name="T12" fmla="*/ 47 w 81"/>
                <a:gd name="T13" fmla="*/ 36 h 40"/>
                <a:gd name="T14" fmla="*/ 76 w 81"/>
                <a:gd name="T15" fmla="*/ 26 h 40"/>
                <a:gd name="T16" fmla="*/ 40 w 81"/>
                <a:gd name="T17" fmla="*/ 0 h 40"/>
                <a:gd name="T18" fmla="*/ 5 w 81"/>
                <a:gd name="T19" fmla="*/ 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1" h="40">
                  <a:moveTo>
                    <a:pt x="5" y="2"/>
                  </a:moveTo>
                  <a:cubicBezTo>
                    <a:pt x="5" y="2"/>
                    <a:pt x="0" y="11"/>
                    <a:pt x="3" y="16"/>
                  </a:cubicBezTo>
                  <a:cubicBezTo>
                    <a:pt x="6" y="22"/>
                    <a:pt x="14" y="23"/>
                    <a:pt x="14" y="29"/>
                  </a:cubicBezTo>
                  <a:cubicBezTo>
                    <a:pt x="14" y="31"/>
                    <a:pt x="17" y="40"/>
                    <a:pt x="17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17" y="26"/>
                    <a:pt x="20" y="25"/>
                  </a:cubicBezTo>
                  <a:cubicBezTo>
                    <a:pt x="22" y="24"/>
                    <a:pt x="38" y="36"/>
                    <a:pt x="47" y="36"/>
                  </a:cubicBezTo>
                  <a:cubicBezTo>
                    <a:pt x="56" y="36"/>
                    <a:pt x="71" y="28"/>
                    <a:pt x="76" y="26"/>
                  </a:cubicBezTo>
                  <a:cubicBezTo>
                    <a:pt x="81" y="24"/>
                    <a:pt x="40" y="0"/>
                    <a:pt x="40" y="0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3F3E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1" name="Freeform 698"/>
            <p:cNvSpPr>
              <a:spLocks/>
            </p:cNvSpPr>
            <p:nvPr/>
          </p:nvSpPr>
          <p:spPr bwMode="auto">
            <a:xfrm>
              <a:off x="2607" y="1887"/>
              <a:ext cx="209" cy="326"/>
            </a:xfrm>
            <a:custGeom>
              <a:avLst/>
              <a:gdLst>
                <a:gd name="T0" fmla="*/ 109 w 128"/>
                <a:gd name="T1" fmla="*/ 5 h 199"/>
                <a:gd name="T2" fmla="*/ 121 w 128"/>
                <a:gd name="T3" fmla="*/ 34 h 199"/>
                <a:gd name="T4" fmla="*/ 94 w 128"/>
                <a:gd name="T5" fmla="*/ 129 h 199"/>
                <a:gd name="T6" fmla="*/ 105 w 128"/>
                <a:gd name="T7" fmla="*/ 179 h 199"/>
                <a:gd name="T8" fmla="*/ 58 w 128"/>
                <a:gd name="T9" fmla="*/ 178 h 199"/>
                <a:gd name="T10" fmla="*/ 68 w 128"/>
                <a:gd name="T11" fmla="*/ 139 h 199"/>
                <a:gd name="T12" fmla="*/ 66 w 128"/>
                <a:gd name="T13" fmla="*/ 79 h 199"/>
                <a:gd name="T14" fmla="*/ 91 w 128"/>
                <a:gd name="T15" fmla="*/ 46 h 199"/>
                <a:gd name="T16" fmla="*/ 9 w 128"/>
                <a:gd name="T17" fmla="*/ 94 h 199"/>
                <a:gd name="T18" fmla="*/ 0 w 128"/>
                <a:gd name="T19" fmla="*/ 23 h 199"/>
                <a:gd name="T20" fmla="*/ 109 w 128"/>
                <a:gd name="T21" fmla="*/ 5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8" h="199">
                  <a:moveTo>
                    <a:pt x="109" y="5"/>
                  </a:moveTo>
                  <a:cubicBezTo>
                    <a:pt x="109" y="5"/>
                    <a:pt x="125" y="6"/>
                    <a:pt x="121" y="34"/>
                  </a:cubicBezTo>
                  <a:cubicBezTo>
                    <a:pt x="116" y="63"/>
                    <a:pt x="96" y="115"/>
                    <a:pt x="94" y="129"/>
                  </a:cubicBezTo>
                  <a:cubicBezTo>
                    <a:pt x="87" y="175"/>
                    <a:pt x="83" y="159"/>
                    <a:pt x="105" y="179"/>
                  </a:cubicBezTo>
                  <a:cubicBezTo>
                    <a:pt x="128" y="199"/>
                    <a:pt x="58" y="189"/>
                    <a:pt x="58" y="178"/>
                  </a:cubicBezTo>
                  <a:cubicBezTo>
                    <a:pt x="57" y="167"/>
                    <a:pt x="68" y="148"/>
                    <a:pt x="68" y="139"/>
                  </a:cubicBezTo>
                  <a:cubicBezTo>
                    <a:pt x="67" y="129"/>
                    <a:pt x="66" y="79"/>
                    <a:pt x="66" y="79"/>
                  </a:cubicBezTo>
                  <a:cubicBezTo>
                    <a:pt x="66" y="79"/>
                    <a:pt x="79" y="53"/>
                    <a:pt x="91" y="46"/>
                  </a:cubicBezTo>
                  <a:cubicBezTo>
                    <a:pt x="103" y="39"/>
                    <a:pt x="9" y="94"/>
                    <a:pt x="9" y="94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51" y="0"/>
                    <a:pt x="109" y="5"/>
                  </a:cubicBezTo>
                  <a:close/>
                </a:path>
              </a:pathLst>
            </a:custGeom>
            <a:solidFill>
              <a:srgbClr val="E6D0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2" name="Freeform 699"/>
            <p:cNvSpPr>
              <a:spLocks/>
            </p:cNvSpPr>
            <p:nvPr/>
          </p:nvSpPr>
          <p:spPr bwMode="auto">
            <a:xfrm>
              <a:off x="2622" y="2185"/>
              <a:ext cx="109" cy="87"/>
            </a:xfrm>
            <a:custGeom>
              <a:avLst/>
              <a:gdLst>
                <a:gd name="T0" fmla="*/ 8 w 67"/>
                <a:gd name="T1" fmla="*/ 0 h 53"/>
                <a:gd name="T2" fmla="*/ 0 w 67"/>
                <a:gd name="T3" fmla="*/ 12 h 53"/>
                <a:gd name="T4" fmla="*/ 4 w 67"/>
                <a:gd name="T5" fmla="*/ 28 h 53"/>
                <a:gd name="T6" fmla="*/ 3 w 67"/>
                <a:gd name="T7" fmla="*/ 39 h 53"/>
                <a:gd name="T8" fmla="*/ 5 w 67"/>
                <a:gd name="T9" fmla="*/ 40 h 53"/>
                <a:gd name="T10" fmla="*/ 11 w 67"/>
                <a:gd name="T11" fmla="*/ 27 h 53"/>
                <a:gd name="T12" fmla="*/ 31 w 67"/>
                <a:gd name="T13" fmla="*/ 49 h 53"/>
                <a:gd name="T14" fmla="*/ 61 w 67"/>
                <a:gd name="T15" fmla="*/ 52 h 53"/>
                <a:gd name="T16" fmla="*/ 40 w 67"/>
                <a:gd name="T17" fmla="*/ 13 h 53"/>
                <a:gd name="T18" fmla="*/ 8 w 67"/>
                <a:gd name="T1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7" h="53">
                  <a:moveTo>
                    <a:pt x="8" y="0"/>
                  </a:moveTo>
                  <a:cubicBezTo>
                    <a:pt x="8" y="0"/>
                    <a:pt x="0" y="6"/>
                    <a:pt x="0" y="12"/>
                  </a:cubicBezTo>
                  <a:cubicBezTo>
                    <a:pt x="0" y="18"/>
                    <a:pt x="7" y="23"/>
                    <a:pt x="4" y="28"/>
                  </a:cubicBezTo>
                  <a:cubicBezTo>
                    <a:pt x="4" y="30"/>
                    <a:pt x="3" y="39"/>
                    <a:pt x="3" y="39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5" y="40"/>
                    <a:pt x="8" y="27"/>
                    <a:pt x="11" y="27"/>
                  </a:cubicBezTo>
                  <a:cubicBezTo>
                    <a:pt x="14" y="27"/>
                    <a:pt x="23" y="44"/>
                    <a:pt x="31" y="49"/>
                  </a:cubicBezTo>
                  <a:cubicBezTo>
                    <a:pt x="39" y="53"/>
                    <a:pt x="56" y="52"/>
                    <a:pt x="61" y="52"/>
                  </a:cubicBezTo>
                  <a:cubicBezTo>
                    <a:pt x="67" y="53"/>
                    <a:pt x="40" y="13"/>
                    <a:pt x="40" y="13"/>
                  </a:cubicBezTo>
                  <a:lnTo>
                    <a:pt x="8" y="0"/>
                  </a:lnTo>
                  <a:close/>
                </a:path>
              </a:pathLst>
            </a:custGeom>
            <a:solidFill>
              <a:srgbClr val="6361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3" name="Freeform 700"/>
            <p:cNvSpPr>
              <a:spLocks/>
            </p:cNvSpPr>
            <p:nvPr/>
          </p:nvSpPr>
          <p:spPr bwMode="auto">
            <a:xfrm>
              <a:off x="2617" y="1923"/>
              <a:ext cx="234" cy="350"/>
            </a:xfrm>
            <a:custGeom>
              <a:avLst/>
              <a:gdLst>
                <a:gd name="T0" fmla="*/ 128 w 143"/>
                <a:gd name="T1" fmla="*/ 31 h 214"/>
                <a:gd name="T2" fmla="*/ 126 w 143"/>
                <a:gd name="T3" fmla="*/ 63 h 214"/>
                <a:gd name="T4" fmla="*/ 61 w 143"/>
                <a:gd name="T5" fmla="*/ 137 h 214"/>
                <a:gd name="T6" fmla="*/ 50 w 143"/>
                <a:gd name="T7" fmla="*/ 186 h 214"/>
                <a:gd name="T8" fmla="*/ 7 w 143"/>
                <a:gd name="T9" fmla="*/ 165 h 214"/>
                <a:gd name="T10" fmla="*/ 33 w 143"/>
                <a:gd name="T11" fmla="*/ 134 h 214"/>
                <a:gd name="T12" fmla="*/ 58 w 143"/>
                <a:gd name="T13" fmla="*/ 79 h 214"/>
                <a:gd name="T14" fmla="*/ 95 w 143"/>
                <a:gd name="T15" fmla="*/ 60 h 214"/>
                <a:gd name="T16" fmla="*/ 0 w 143"/>
                <a:gd name="T17" fmla="*/ 67 h 214"/>
                <a:gd name="T18" fmla="*/ 23 w 143"/>
                <a:gd name="T19" fmla="*/ 0 h 214"/>
                <a:gd name="T20" fmla="*/ 128 w 143"/>
                <a:gd name="T21" fmla="*/ 31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3" h="214">
                  <a:moveTo>
                    <a:pt x="128" y="31"/>
                  </a:moveTo>
                  <a:cubicBezTo>
                    <a:pt x="128" y="31"/>
                    <a:pt x="143" y="39"/>
                    <a:pt x="126" y="63"/>
                  </a:cubicBezTo>
                  <a:cubicBezTo>
                    <a:pt x="110" y="86"/>
                    <a:pt x="69" y="125"/>
                    <a:pt x="61" y="137"/>
                  </a:cubicBezTo>
                  <a:cubicBezTo>
                    <a:pt x="35" y="174"/>
                    <a:pt x="38" y="158"/>
                    <a:pt x="50" y="186"/>
                  </a:cubicBezTo>
                  <a:cubicBezTo>
                    <a:pt x="61" y="214"/>
                    <a:pt x="3" y="175"/>
                    <a:pt x="7" y="165"/>
                  </a:cubicBezTo>
                  <a:cubicBezTo>
                    <a:pt x="11" y="155"/>
                    <a:pt x="29" y="142"/>
                    <a:pt x="33" y="134"/>
                  </a:cubicBezTo>
                  <a:cubicBezTo>
                    <a:pt x="37" y="125"/>
                    <a:pt x="58" y="79"/>
                    <a:pt x="58" y="79"/>
                  </a:cubicBezTo>
                  <a:cubicBezTo>
                    <a:pt x="58" y="79"/>
                    <a:pt x="81" y="61"/>
                    <a:pt x="95" y="60"/>
                  </a:cubicBezTo>
                  <a:cubicBezTo>
                    <a:pt x="109" y="59"/>
                    <a:pt x="0" y="67"/>
                    <a:pt x="0" y="67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79" y="2"/>
                    <a:pt x="128" y="31"/>
                  </a:cubicBezTo>
                  <a:close/>
                </a:path>
              </a:pathLst>
            </a:custGeom>
            <a:solidFill>
              <a:srgbClr val="F7E2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4" name="Freeform 701"/>
            <p:cNvSpPr>
              <a:spLocks/>
            </p:cNvSpPr>
            <p:nvPr/>
          </p:nvSpPr>
          <p:spPr bwMode="auto">
            <a:xfrm>
              <a:off x="2491" y="1895"/>
              <a:ext cx="260" cy="192"/>
            </a:xfrm>
            <a:custGeom>
              <a:avLst/>
              <a:gdLst>
                <a:gd name="T0" fmla="*/ 7 w 159"/>
                <a:gd name="T1" fmla="*/ 40 h 117"/>
                <a:gd name="T2" fmla="*/ 30 w 159"/>
                <a:gd name="T3" fmla="*/ 97 h 117"/>
                <a:gd name="T4" fmla="*/ 143 w 159"/>
                <a:gd name="T5" fmla="*/ 79 h 117"/>
                <a:gd name="T6" fmla="*/ 149 w 159"/>
                <a:gd name="T7" fmla="*/ 49 h 117"/>
                <a:gd name="T8" fmla="*/ 138 w 159"/>
                <a:gd name="T9" fmla="*/ 0 h 117"/>
                <a:gd name="T10" fmla="*/ 7 w 159"/>
                <a:gd name="T11" fmla="*/ 4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9" h="117">
                  <a:moveTo>
                    <a:pt x="7" y="40"/>
                  </a:moveTo>
                  <a:cubicBezTo>
                    <a:pt x="7" y="40"/>
                    <a:pt x="0" y="81"/>
                    <a:pt x="30" y="97"/>
                  </a:cubicBezTo>
                  <a:cubicBezTo>
                    <a:pt x="60" y="113"/>
                    <a:pt x="115" y="117"/>
                    <a:pt x="143" y="79"/>
                  </a:cubicBezTo>
                  <a:cubicBezTo>
                    <a:pt x="152" y="67"/>
                    <a:pt x="159" y="64"/>
                    <a:pt x="149" y="49"/>
                  </a:cubicBezTo>
                  <a:cubicBezTo>
                    <a:pt x="140" y="34"/>
                    <a:pt x="138" y="0"/>
                    <a:pt x="138" y="0"/>
                  </a:cubicBezTo>
                  <a:cubicBezTo>
                    <a:pt x="138" y="0"/>
                    <a:pt x="6" y="18"/>
                    <a:pt x="7" y="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5" name="Freeform 702"/>
            <p:cNvSpPr>
              <a:spLocks/>
            </p:cNvSpPr>
            <p:nvPr/>
          </p:nvSpPr>
          <p:spPr bwMode="auto">
            <a:xfrm>
              <a:off x="2479" y="1638"/>
              <a:ext cx="202" cy="411"/>
            </a:xfrm>
            <a:custGeom>
              <a:avLst/>
              <a:gdLst>
                <a:gd name="T0" fmla="*/ 108 w 123"/>
                <a:gd name="T1" fmla="*/ 41 h 251"/>
                <a:gd name="T2" fmla="*/ 122 w 123"/>
                <a:gd name="T3" fmla="*/ 97 h 251"/>
                <a:gd name="T4" fmla="*/ 107 w 123"/>
                <a:gd name="T5" fmla="*/ 150 h 251"/>
                <a:gd name="T6" fmla="*/ 118 w 123"/>
                <a:gd name="T7" fmla="*/ 196 h 251"/>
                <a:gd name="T8" fmla="*/ 15 w 123"/>
                <a:gd name="T9" fmla="*/ 193 h 251"/>
                <a:gd name="T10" fmla="*/ 23 w 123"/>
                <a:gd name="T11" fmla="*/ 139 h 251"/>
                <a:gd name="T12" fmla="*/ 15 w 123"/>
                <a:gd name="T13" fmla="*/ 49 h 251"/>
                <a:gd name="T14" fmla="*/ 108 w 123"/>
                <a:gd name="T15" fmla="*/ 4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3" h="251">
                  <a:moveTo>
                    <a:pt x="108" y="41"/>
                  </a:moveTo>
                  <a:cubicBezTo>
                    <a:pt x="108" y="41"/>
                    <a:pt x="123" y="78"/>
                    <a:pt x="122" y="97"/>
                  </a:cubicBezTo>
                  <a:cubicBezTo>
                    <a:pt x="120" y="115"/>
                    <a:pt x="107" y="150"/>
                    <a:pt x="107" y="150"/>
                  </a:cubicBezTo>
                  <a:cubicBezTo>
                    <a:pt x="107" y="150"/>
                    <a:pt x="122" y="189"/>
                    <a:pt x="118" y="196"/>
                  </a:cubicBezTo>
                  <a:cubicBezTo>
                    <a:pt x="110" y="208"/>
                    <a:pt x="44" y="251"/>
                    <a:pt x="15" y="193"/>
                  </a:cubicBezTo>
                  <a:cubicBezTo>
                    <a:pt x="22" y="149"/>
                    <a:pt x="23" y="139"/>
                    <a:pt x="23" y="139"/>
                  </a:cubicBezTo>
                  <a:cubicBezTo>
                    <a:pt x="23" y="139"/>
                    <a:pt x="9" y="72"/>
                    <a:pt x="15" y="49"/>
                  </a:cubicBezTo>
                  <a:cubicBezTo>
                    <a:pt x="18" y="34"/>
                    <a:pt x="0" y="0"/>
                    <a:pt x="108" y="41"/>
                  </a:cubicBezTo>
                  <a:close/>
                </a:path>
              </a:pathLst>
            </a:custGeom>
            <a:solidFill>
              <a:srgbClr val="C24C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6" name="Freeform 703"/>
            <p:cNvSpPr>
              <a:spLocks/>
            </p:cNvSpPr>
            <p:nvPr/>
          </p:nvSpPr>
          <p:spPr bwMode="auto">
            <a:xfrm>
              <a:off x="2537" y="1697"/>
              <a:ext cx="227" cy="228"/>
            </a:xfrm>
            <a:custGeom>
              <a:avLst/>
              <a:gdLst>
                <a:gd name="T0" fmla="*/ 71 w 139"/>
                <a:gd name="T1" fmla="*/ 4 h 139"/>
                <a:gd name="T2" fmla="*/ 86 w 139"/>
                <a:gd name="T3" fmla="*/ 26 h 139"/>
                <a:gd name="T4" fmla="*/ 35 w 139"/>
                <a:gd name="T5" fmla="*/ 110 h 139"/>
                <a:gd name="T6" fmla="*/ 110 w 139"/>
                <a:gd name="T7" fmla="*/ 71 h 139"/>
                <a:gd name="T8" fmla="*/ 139 w 139"/>
                <a:gd name="T9" fmla="*/ 72 h 139"/>
                <a:gd name="T10" fmla="*/ 130 w 139"/>
                <a:gd name="T11" fmla="*/ 94 h 139"/>
                <a:gd name="T12" fmla="*/ 95 w 139"/>
                <a:gd name="T13" fmla="*/ 97 h 139"/>
                <a:gd name="T14" fmla="*/ 19 w 139"/>
                <a:gd name="T15" fmla="*/ 139 h 139"/>
                <a:gd name="T16" fmla="*/ 0 w 139"/>
                <a:gd name="T17" fmla="*/ 133 h 139"/>
                <a:gd name="T18" fmla="*/ 48 w 139"/>
                <a:gd name="T19" fmla="*/ 25 h 139"/>
                <a:gd name="T20" fmla="*/ 71 w 139"/>
                <a:gd name="T21" fmla="*/ 4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9" h="139">
                  <a:moveTo>
                    <a:pt x="71" y="4"/>
                  </a:moveTo>
                  <a:cubicBezTo>
                    <a:pt x="71" y="4"/>
                    <a:pt x="94" y="8"/>
                    <a:pt x="86" y="26"/>
                  </a:cubicBezTo>
                  <a:cubicBezTo>
                    <a:pt x="83" y="32"/>
                    <a:pt x="35" y="110"/>
                    <a:pt x="35" y="110"/>
                  </a:cubicBezTo>
                  <a:cubicBezTo>
                    <a:pt x="35" y="110"/>
                    <a:pt x="81" y="75"/>
                    <a:pt x="110" y="71"/>
                  </a:cubicBezTo>
                  <a:cubicBezTo>
                    <a:pt x="139" y="66"/>
                    <a:pt x="139" y="72"/>
                    <a:pt x="139" y="72"/>
                  </a:cubicBezTo>
                  <a:cubicBezTo>
                    <a:pt x="139" y="72"/>
                    <a:pt x="136" y="91"/>
                    <a:pt x="130" y="94"/>
                  </a:cubicBezTo>
                  <a:cubicBezTo>
                    <a:pt x="123" y="97"/>
                    <a:pt x="95" y="97"/>
                    <a:pt x="95" y="97"/>
                  </a:cubicBezTo>
                  <a:cubicBezTo>
                    <a:pt x="95" y="97"/>
                    <a:pt x="26" y="138"/>
                    <a:pt x="19" y="139"/>
                  </a:cubicBezTo>
                  <a:cubicBezTo>
                    <a:pt x="12" y="139"/>
                    <a:pt x="0" y="133"/>
                    <a:pt x="0" y="133"/>
                  </a:cubicBezTo>
                  <a:cubicBezTo>
                    <a:pt x="0" y="133"/>
                    <a:pt x="16" y="70"/>
                    <a:pt x="48" y="25"/>
                  </a:cubicBezTo>
                  <a:cubicBezTo>
                    <a:pt x="66" y="0"/>
                    <a:pt x="71" y="4"/>
                    <a:pt x="71" y="4"/>
                  </a:cubicBezTo>
                  <a:close/>
                </a:path>
              </a:pathLst>
            </a:custGeom>
            <a:solidFill>
              <a:srgbClr val="F7E2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7" name="Freeform 704"/>
            <p:cNvSpPr>
              <a:spLocks/>
            </p:cNvSpPr>
            <p:nvPr/>
          </p:nvSpPr>
          <p:spPr bwMode="auto">
            <a:xfrm>
              <a:off x="2573" y="1519"/>
              <a:ext cx="144" cy="164"/>
            </a:xfrm>
            <a:custGeom>
              <a:avLst/>
              <a:gdLst>
                <a:gd name="T0" fmla="*/ 88 w 88"/>
                <a:gd name="T1" fmla="*/ 30 h 100"/>
                <a:gd name="T2" fmla="*/ 54 w 88"/>
                <a:gd name="T3" fmla="*/ 97 h 100"/>
                <a:gd name="T4" fmla="*/ 17 w 88"/>
                <a:gd name="T5" fmla="*/ 79 h 100"/>
                <a:gd name="T6" fmla="*/ 43 w 88"/>
                <a:gd name="T7" fmla="*/ 6 h 100"/>
                <a:gd name="T8" fmla="*/ 88 w 88"/>
                <a:gd name="T9" fmla="*/ 3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100">
                  <a:moveTo>
                    <a:pt x="88" y="30"/>
                  </a:moveTo>
                  <a:cubicBezTo>
                    <a:pt x="88" y="30"/>
                    <a:pt x="62" y="95"/>
                    <a:pt x="54" y="97"/>
                  </a:cubicBezTo>
                  <a:cubicBezTo>
                    <a:pt x="46" y="100"/>
                    <a:pt x="17" y="79"/>
                    <a:pt x="17" y="79"/>
                  </a:cubicBezTo>
                  <a:cubicBezTo>
                    <a:pt x="17" y="79"/>
                    <a:pt x="0" y="7"/>
                    <a:pt x="43" y="6"/>
                  </a:cubicBezTo>
                  <a:cubicBezTo>
                    <a:pt x="85" y="5"/>
                    <a:pt x="68" y="0"/>
                    <a:pt x="88" y="30"/>
                  </a:cubicBezTo>
                  <a:close/>
                </a:path>
              </a:pathLst>
            </a:custGeom>
            <a:solidFill>
              <a:srgbClr val="F7E2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8" name="Freeform 705"/>
            <p:cNvSpPr>
              <a:spLocks/>
            </p:cNvSpPr>
            <p:nvPr/>
          </p:nvSpPr>
          <p:spPr bwMode="auto">
            <a:xfrm>
              <a:off x="2483" y="1449"/>
              <a:ext cx="253" cy="441"/>
            </a:xfrm>
            <a:custGeom>
              <a:avLst/>
              <a:gdLst>
                <a:gd name="T0" fmla="*/ 121 w 155"/>
                <a:gd name="T1" fmla="*/ 33 h 270"/>
                <a:gd name="T2" fmla="*/ 146 w 155"/>
                <a:gd name="T3" fmla="*/ 66 h 270"/>
                <a:gd name="T4" fmla="*/ 133 w 155"/>
                <a:gd name="T5" fmla="*/ 96 h 270"/>
                <a:gd name="T6" fmla="*/ 135 w 155"/>
                <a:gd name="T7" fmla="*/ 80 h 270"/>
                <a:gd name="T8" fmla="*/ 70 w 155"/>
                <a:gd name="T9" fmla="*/ 187 h 270"/>
                <a:gd name="T10" fmla="*/ 26 w 155"/>
                <a:gd name="T11" fmla="*/ 240 h 270"/>
                <a:gd name="T12" fmla="*/ 51 w 155"/>
                <a:gd name="T13" fmla="*/ 50 h 270"/>
                <a:gd name="T14" fmla="*/ 121 w 155"/>
                <a:gd name="T15" fmla="*/ 33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5" h="270">
                  <a:moveTo>
                    <a:pt x="121" y="33"/>
                  </a:moveTo>
                  <a:cubicBezTo>
                    <a:pt x="121" y="33"/>
                    <a:pt x="155" y="34"/>
                    <a:pt x="146" y="66"/>
                  </a:cubicBezTo>
                  <a:cubicBezTo>
                    <a:pt x="136" y="99"/>
                    <a:pt x="133" y="96"/>
                    <a:pt x="133" y="96"/>
                  </a:cubicBezTo>
                  <a:cubicBezTo>
                    <a:pt x="133" y="96"/>
                    <a:pt x="138" y="84"/>
                    <a:pt x="135" y="80"/>
                  </a:cubicBezTo>
                  <a:cubicBezTo>
                    <a:pt x="133" y="75"/>
                    <a:pt x="70" y="187"/>
                    <a:pt x="70" y="187"/>
                  </a:cubicBezTo>
                  <a:cubicBezTo>
                    <a:pt x="70" y="187"/>
                    <a:pt x="25" y="209"/>
                    <a:pt x="26" y="240"/>
                  </a:cubicBezTo>
                  <a:cubicBezTo>
                    <a:pt x="28" y="270"/>
                    <a:pt x="0" y="99"/>
                    <a:pt x="51" y="50"/>
                  </a:cubicBezTo>
                  <a:cubicBezTo>
                    <a:pt x="103" y="0"/>
                    <a:pt x="121" y="33"/>
                    <a:pt x="121" y="33"/>
                  </a:cubicBezTo>
                  <a:close/>
                </a:path>
              </a:pathLst>
            </a:custGeom>
            <a:solidFill>
              <a:srgbClr val="BF92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9" name="Freeform 706"/>
            <p:cNvSpPr>
              <a:spLocks/>
            </p:cNvSpPr>
            <p:nvPr/>
          </p:nvSpPr>
          <p:spPr bwMode="auto">
            <a:xfrm>
              <a:off x="2358" y="1810"/>
              <a:ext cx="270" cy="326"/>
            </a:xfrm>
            <a:custGeom>
              <a:avLst/>
              <a:gdLst>
                <a:gd name="T0" fmla="*/ 25 w 165"/>
                <a:gd name="T1" fmla="*/ 148 h 199"/>
                <a:gd name="T2" fmla="*/ 101 w 165"/>
                <a:gd name="T3" fmla="*/ 186 h 199"/>
                <a:gd name="T4" fmla="*/ 158 w 165"/>
                <a:gd name="T5" fmla="*/ 187 h 199"/>
                <a:gd name="T6" fmla="*/ 132 w 165"/>
                <a:gd name="T7" fmla="*/ 156 h 199"/>
                <a:gd name="T8" fmla="*/ 136 w 165"/>
                <a:gd name="T9" fmla="*/ 85 h 199"/>
                <a:gd name="T10" fmla="*/ 110 w 165"/>
                <a:gd name="T11" fmla="*/ 46 h 199"/>
                <a:gd name="T12" fmla="*/ 34 w 165"/>
                <a:gd name="T13" fmla="*/ 8 h 199"/>
                <a:gd name="T14" fmla="*/ 0 w 165"/>
                <a:gd name="T15" fmla="*/ 23 h 199"/>
                <a:gd name="T16" fmla="*/ 8 w 165"/>
                <a:gd name="T17" fmla="*/ 97 h 199"/>
                <a:gd name="T18" fmla="*/ 25 w 165"/>
                <a:gd name="T19" fmla="*/ 148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5" h="199">
                  <a:moveTo>
                    <a:pt x="25" y="148"/>
                  </a:moveTo>
                  <a:cubicBezTo>
                    <a:pt x="101" y="186"/>
                    <a:pt x="101" y="186"/>
                    <a:pt x="101" y="186"/>
                  </a:cubicBezTo>
                  <a:cubicBezTo>
                    <a:pt x="108" y="192"/>
                    <a:pt x="134" y="199"/>
                    <a:pt x="158" y="187"/>
                  </a:cubicBezTo>
                  <a:cubicBezTo>
                    <a:pt x="165" y="184"/>
                    <a:pt x="139" y="188"/>
                    <a:pt x="132" y="156"/>
                  </a:cubicBezTo>
                  <a:cubicBezTo>
                    <a:pt x="125" y="124"/>
                    <a:pt x="136" y="85"/>
                    <a:pt x="136" y="85"/>
                  </a:cubicBezTo>
                  <a:cubicBezTo>
                    <a:pt x="136" y="70"/>
                    <a:pt x="125" y="53"/>
                    <a:pt x="110" y="46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20" y="0"/>
                    <a:pt x="0" y="8"/>
                    <a:pt x="0" y="23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8" y="111"/>
                    <a:pt x="11" y="141"/>
                    <a:pt x="25" y="148"/>
                  </a:cubicBezTo>
                  <a:close/>
                </a:path>
              </a:pathLst>
            </a:custGeom>
            <a:solidFill>
              <a:srgbClr val="FCDB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0" name="Freeform 707"/>
            <p:cNvSpPr>
              <a:spLocks/>
            </p:cNvSpPr>
            <p:nvPr/>
          </p:nvSpPr>
          <p:spPr bwMode="auto">
            <a:xfrm>
              <a:off x="2358" y="1817"/>
              <a:ext cx="257" cy="325"/>
            </a:xfrm>
            <a:custGeom>
              <a:avLst/>
              <a:gdLst>
                <a:gd name="T0" fmla="*/ 17 w 157"/>
                <a:gd name="T1" fmla="*/ 148 h 199"/>
                <a:gd name="T2" fmla="*/ 93 w 157"/>
                <a:gd name="T3" fmla="*/ 186 h 199"/>
                <a:gd name="T4" fmla="*/ 150 w 157"/>
                <a:gd name="T5" fmla="*/ 187 h 199"/>
                <a:gd name="T6" fmla="*/ 124 w 157"/>
                <a:gd name="T7" fmla="*/ 156 h 199"/>
                <a:gd name="T8" fmla="*/ 128 w 157"/>
                <a:gd name="T9" fmla="*/ 85 h 199"/>
                <a:gd name="T10" fmla="*/ 102 w 157"/>
                <a:gd name="T11" fmla="*/ 46 h 199"/>
                <a:gd name="T12" fmla="*/ 26 w 157"/>
                <a:gd name="T13" fmla="*/ 8 h 199"/>
                <a:gd name="T14" fmla="*/ 0 w 157"/>
                <a:gd name="T15" fmla="*/ 21 h 199"/>
                <a:gd name="T16" fmla="*/ 0 w 157"/>
                <a:gd name="T17" fmla="*/ 97 h 199"/>
                <a:gd name="T18" fmla="*/ 17 w 157"/>
                <a:gd name="T19" fmla="*/ 148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7" h="199">
                  <a:moveTo>
                    <a:pt x="17" y="148"/>
                  </a:moveTo>
                  <a:cubicBezTo>
                    <a:pt x="93" y="186"/>
                    <a:pt x="93" y="186"/>
                    <a:pt x="93" y="186"/>
                  </a:cubicBezTo>
                  <a:cubicBezTo>
                    <a:pt x="100" y="192"/>
                    <a:pt x="126" y="199"/>
                    <a:pt x="150" y="187"/>
                  </a:cubicBezTo>
                  <a:cubicBezTo>
                    <a:pt x="157" y="184"/>
                    <a:pt x="131" y="188"/>
                    <a:pt x="124" y="156"/>
                  </a:cubicBezTo>
                  <a:cubicBezTo>
                    <a:pt x="117" y="124"/>
                    <a:pt x="128" y="85"/>
                    <a:pt x="128" y="85"/>
                  </a:cubicBezTo>
                  <a:cubicBezTo>
                    <a:pt x="128" y="70"/>
                    <a:pt x="117" y="53"/>
                    <a:pt x="102" y="46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12" y="0"/>
                    <a:pt x="0" y="6"/>
                    <a:pt x="0" y="21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11"/>
                    <a:pt x="3" y="141"/>
                    <a:pt x="17" y="148"/>
                  </a:cubicBezTo>
                  <a:close/>
                </a:path>
              </a:pathLst>
            </a:custGeom>
            <a:solidFill>
              <a:srgbClr val="FCE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1" name="Freeform 708"/>
            <p:cNvSpPr>
              <a:spLocks/>
            </p:cNvSpPr>
            <p:nvPr/>
          </p:nvSpPr>
          <p:spPr bwMode="auto">
            <a:xfrm>
              <a:off x="2743" y="2119"/>
              <a:ext cx="317" cy="532"/>
            </a:xfrm>
            <a:custGeom>
              <a:avLst/>
              <a:gdLst>
                <a:gd name="T0" fmla="*/ 317 w 317"/>
                <a:gd name="T1" fmla="*/ 532 h 532"/>
                <a:gd name="T2" fmla="*/ 0 w 317"/>
                <a:gd name="T3" fmla="*/ 378 h 532"/>
                <a:gd name="T4" fmla="*/ 0 w 317"/>
                <a:gd name="T5" fmla="*/ 0 h 532"/>
                <a:gd name="T6" fmla="*/ 317 w 317"/>
                <a:gd name="T7" fmla="*/ 154 h 532"/>
                <a:gd name="T8" fmla="*/ 317 w 317"/>
                <a:gd name="T9" fmla="*/ 532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7" h="532">
                  <a:moveTo>
                    <a:pt x="317" y="532"/>
                  </a:moveTo>
                  <a:lnTo>
                    <a:pt x="0" y="378"/>
                  </a:lnTo>
                  <a:lnTo>
                    <a:pt x="0" y="0"/>
                  </a:lnTo>
                  <a:lnTo>
                    <a:pt x="317" y="154"/>
                  </a:lnTo>
                  <a:lnTo>
                    <a:pt x="317" y="532"/>
                  </a:lnTo>
                  <a:close/>
                </a:path>
              </a:pathLst>
            </a:custGeom>
            <a:solidFill>
              <a:srgbClr val="9694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2" name="Freeform 709"/>
            <p:cNvSpPr>
              <a:spLocks/>
            </p:cNvSpPr>
            <p:nvPr/>
          </p:nvSpPr>
          <p:spPr bwMode="auto">
            <a:xfrm>
              <a:off x="3045" y="2183"/>
              <a:ext cx="15" cy="468"/>
            </a:xfrm>
            <a:custGeom>
              <a:avLst/>
              <a:gdLst>
                <a:gd name="T0" fmla="*/ 15 w 15"/>
                <a:gd name="T1" fmla="*/ 468 h 468"/>
                <a:gd name="T2" fmla="*/ 0 w 15"/>
                <a:gd name="T3" fmla="*/ 460 h 468"/>
                <a:gd name="T4" fmla="*/ 0 w 15"/>
                <a:gd name="T5" fmla="*/ 0 h 468"/>
                <a:gd name="T6" fmla="*/ 15 w 15"/>
                <a:gd name="T7" fmla="*/ 8 h 468"/>
                <a:gd name="T8" fmla="*/ 15 w 15"/>
                <a:gd name="T9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468">
                  <a:moveTo>
                    <a:pt x="15" y="468"/>
                  </a:moveTo>
                  <a:lnTo>
                    <a:pt x="0" y="460"/>
                  </a:lnTo>
                  <a:lnTo>
                    <a:pt x="0" y="0"/>
                  </a:lnTo>
                  <a:lnTo>
                    <a:pt x="15" y="8"/>
                  </a:lnTo>
                  <a:lnTo>
                    <a:pt x="15" y="468"/>
                  </a:lnTo>
                  <a:close/>
                </a:path>
              </a:pathLst>
            </a:custGeom>
            <a:solidFill>
              <a:srgbClr val="B3B0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3" name="Freeform 710"/>
            <p:cNvSpPr>
              <a:spLocks/>
            </p:cNvSpPr>
            <p:nvPr/>
          </p:nvSpPr>
          <p:spPr bwMode="auto">
            <a:xfrm>
              <a:off x="3060" y="2183"/>
              <a:ext cx="16" cy="468"/>
            </a:xfrm>
            <a:custGeom>
              <a:avLst/>
              <a:gdLst>
                <a:gd name="T0" fmla="*/ 16 w 16"/>
                <a:gd name="T1" fmla="*/ 460 h 468"/>
                <a:gd name="T2" fmla="*/ 0 w 16"/>
                <a:gd name="T3" fmla="*/ 468 h 468"/>
                <a:gd name="T4" fmla="*/ 0 w 16"/>
                <a:gd name="T5" fmla="*/ 8 h 468"/>
                <a:gd name="T6" fmla="*/ 16 w 16"/>
                <a:gd name="T7" fmla="*/ 0 h 468"/>
                <a:gd name="T8" fmla="*/ 16 w 16"/>
                <a:gd name="T9" fmla="*/ 46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468">
                  <a:moveTo>
                    <a:pt x="16" y="460"/>
                  </a:moveTo>
                  <a:lnTo>
                    <a:pt x="0" y="468"/>
                  </a:lnTo>
                  <a:lnTo>
                    <a:pt x="0" y="8"/>
                  </a:lnTo>
                  <a:lnTo>
                    <a:pt x="16" y="0"/>
                  </a:lnTo>
                  <a:lnTo>
                    <a:pt x="16" y="46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4" name="Freeform 711"/>
            <p:cNvSpPr>
              <a:spLocks/>
            </p:cNvSpPr>
            <p:nvPr/>
          </p:nvSpPr>
          <p:spPr bwMode="auto">
            <a:xfrm>
              <a:off x="3364" y="1818"/>
              <a:ext cx="318" cy="530"/>
            </a:xfrm>
            <a:custGeom>
              <a:avLst/>
              <a:gdLst>
                <a:gd name="T0" fmla="*/ 318 w 318"/>
                <a:gd name="T1" fmla="*/ 530 h 530"/>
                <a:gd name="T2" fmla="*/ 0 w 318"/>
                <a:gd name="T3" fmla="*/ 377 h 530"/>
                <a:gd name="T4" fmla="*/ 0 w 318"/>
                <a:gd name="T5" fmla="*/ 0 h 530"/>
                <a:gd name="T6" fmla="*/ 318 w 318"/>
                <a:gd name="T7" fmla="*/ 154 h 530"/>
                <a:gd name="T8" fmla="*/ 318 w 318"/>
                <a:gd name="T9" fmla="*/ 53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8" h="530">
                  <a:moveTo>
                    <a:pt x="318" y="530"/>
                  </a:moveTo>
                  <a:lnTo>
                    <a:pt x="0" y="377"/>
                  </a:lnTo>
                  <a:lnTo>
                    <a:pt x="0" y="0"/>
                  </a:lnTo>
                  <a:lnTo>
                    <a:pt x="318" y="154"/>
                  </a:lnTo>
                  <a:lnTo>
                    <a:pt x="318" y="530"/>
                  </a:lnTo>
                  <a:close/>
                </a:path>
              </a:pathLst>
            </a:custGeom>
            <a:solidFill>
              <a:srgbClr val="9694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5" name="Freeform 712"/>
            <p:cNvSpPr>
              <a:spLocks/>
            </p:cNvSpPr>
            <p:nvPr/>
          </p:nvSpPr>
          <p:spPr bwMode="auto">
            <a:xfrm>
              <a:off x="3665" y="1982"/>
              <a:ext cx="17" cy="366"/>
            </a:xfrm>
            <a:custGeom>
              <a:avLst/>
              <a:gdLst>
                <a:gd name="T0" fmla="*/ 17 w 17"/>
                <a:gd name="T1" fmla="*/ 366 h 366"/>
                <a:gd name="T2" fmla="*/ 0 w 17"/>
                <a:gd name="T3" fmla="*/ 360 h 366"/>
                <a:gd name="T4" fmla="*/ 0 w 17"/>
                <a:gd name="T5" fmla="*/ 0 h 366"/>
                <a:gd name="T6" fmla="*/ 17 w 17"/>
                <a:gd name="T7" fmla="*/ 8 h 366"/>
                <a:gd name="T8" fmla="*/ 17 w 17"/>
                <a:gd name="T9" fmla="*/ 366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366">
                  <a:moveTo>
                    <a:pt x="17" y="366"/>
                  </a:moveTo>
                  <a:lnTo>
                    <a:pt x="0" y="360"/>
                  </a:lnTo>
                  <a:lnTo>
                    <a:pt x="0" y="0"/>
                  </a:lnTo>
                  <a:lnTo>
                    <a:pt x="17" y="8"/>
                  </a:lnTo>
                  <a:lnTo>
                    <a:pt x="17" y="366"/>
                  </a:lnTo>
                  <a:close/>
                </a:path>
              </a:pathLst>
            </a:custGeom>
            <a:solidFill>
              <a:srgbClr val="B3B0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6" name="Freeform 713"/>
            <p:cNvSpPr>
              <a:spLocks/>
            </p:cNvSpPr>
            <p:nvPr/>
          </p:nvSpPr>
          <p:spPr bwMode="auto">
            <a:xfrm>
              <a:off x="3682" y="1982"/>
              <a:ext cx="16" cy="366"/>
            </a:xfrm>
            <a:custGeom>
              <a:avLst/>
              <a:gdLst>
                <a:gd name="T0" fmla="*/ 16 w 16"/>
                <a:gd name="T1" fmla="*/ 360 h 366"/>
                <a:gd name="T2" fmla="*/ 0 w 16"/>
                <a:gd name="T3" fmla="*/ 366 h 366"/>
                <a:gd name="T4" fmla="*/ 0 w 16"/>
                <a:gd name="T5" fmla="*/ 8 h 366"/>
                <a:gd name="T6" fmla="*/ 16 w 16"/>
                <a:gd name="T7" fmla="*/ 0 h 366"/>
                <a:gd name="T8" fmla="*/ 16 w 16"/>
                <a:gd name="T9" fmla="*/ 360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6">
                  <a:moveTo>
                    <a:pt x="16" y="360"/>
                  </a:moveTo>
                  <a:lnTo>
                    <a:pt x="0" y="366"/>
                  </a:lnTo>
                  <a:lnTo>
                    <a:pt x="0" y="8"/>
                  </a:lnTo>
                  <a:lnTo>
                    <a:pt x="16" y="0"/>
                  </a:lnTo>
                  <a:lnTo>
                    <a:pt x="16" y="36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7" name="Freeform 714"/>
            <p:cNvSpPr>
              <a:spLocks/>
            </p:cNvSpPr>
            <p:nvPr/>
          </p:nvSpPr>
          <p:spPr bwMode="auto">
            <a:xfrm>
              <a:off x="2717" y="1781"/>
              <a:ext cx="1035" cy="504"/>
            </a:xfrm>
            <a:custGeom>
              <a:avLst/>
              <a:gdLst>
                <a:gd name="T0" fmla="*/ 1035 w 1035"/>
                <a:gd name="T1" fmla="*/ 167 h 504"/>
                <a:gd name="T2" fmla="*/ 343 w 1035"/>
                <a:gd name="T3" fmla="*/ 504 h 504"/>
                <a:gd name="T4" fmla="*/ 0 w 1035"/>
                <a:gd name="T5" fmla="*/ 337 h 504"/>
                <a:gd name="T6" fmla="*/ 692 w 1035"/>
                <a:gd name="T7" fmla="*/ 0 h 504"/>
                <a:gd name="T8" fmla="*/ 1035 w 1035"/>
                <a:gd name="T9" fmla="*/ 167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5" h="504">
                  <a:moveTo>
                    <a:pt x="1035" y="167"/>
                  </a:moveTo>
                  <a:lnTo>
                    <a:pt x="343" y="504"/>
                  </a:lnTo>
                  <a:lnTo>
                    <a:pt x="0" y="337"/>
                  </a:lnTo>
                  <a:lnTo>
                    <a:pt x="692" y="0"/>
                  </a:lnTo>
                  <a:lnTo>
                    <a:pt x="1035" y="1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8" name="Freeform 715"/>
            <p:cNvSpPr>
              <a:spLocks/>
            </p:cNvSpPr>
            <p:nvPr/>
          </p:nvSpPr>
          <p:spPr bwMode="auto">
            <a:xfrm>
              <a:off x="3060" y="1948"/>
              <a:ext cx="692" cy="351"/>
            </a:xfrm>
            <a:custGeom>
              <a:avLst/>
              <a:gdLst>
                <a:gd name="T0" fmla="*/ 692 w 692"/>
                <a:gd name="T1" fmla="*/ 13 h 351"/>
                <a:gd name="T2" fmla="*/ 0 w 692"/>
                <a:gd name="T3" fmla="*/ 351 h 351"/>
                <a:gd name="T4" fmla="*/ 0 w 692"/>
                <a:gd name="T5" fmla="*/ 337 h 351"/>
                <a:gd name="T6" fmla="*/ 692 w 692"/>
                <a:gd name="T7" fmla="*/ 0 h 351"/>
                <a:gd name="T8" fmla="*/ 692 w 692"/>
                <a:gd name="T9" fmla="*/ 13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2" h="351">
                  <a:moveTo>
                    <a:pt x="692" y="13"/>
                  </a:moveTo>
                  <a:lnTo>
                    <a:pt x="0" y="351"/>
                  </a:lnTo>
                  <a:lnTo>
                    <a:pt x="0" y="337"/>
                  </a:lnTo>
                  <a:lnTo>
                    <a:pt x="692" y="0"/>
                  </a:lnTo>
                  <a:lnTo>
                    <a:pt x="692" y="13"/>
                  </a:lnTo>
                  <a:close/>
                </a:path>
              </a:pathLst>
            </a:custGeom>
            <a:solidFill>
              <a:srgbClr val="A8A5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9" name="Freeform 716"/>
            <p:cNvSpPr>
              <a:spLocks/>
            </p:cNvSpPr>
            <p:nvPr/>
          </p:nvSpPr>
          <p:spPr bwMode="auto">
            <a:xfrm>
              <a:off x="2717" y="2118"/>
              <a:ext cx="343" cy="181"/>
            </a:xfrm>
            <a:custGeom>
              <a:avLst/>
              <a:gdLst>
                <a:gd name="T0" fmla="*/ 0 w 343"/>
                <a:gd name="T1" fmla="*/ 0 h 181"/>
                <a:gd name="T2" fmla="*/ 343 w 343"/>
                <a:gd name="T3" fmla="*/ 167 h 181"/>
                <a:gd name="T4" fmla="*/ 343 w 343"/>
                <a:gd name="T5" fmla="*/ 181 h 181"/>
                <a:gd name="T6" fmla="*/ 0 w 343"/>
                <a:gd name="T7" fmla="*/ 13 h 181"/>
                <a:gd name="T8" fmla="*/ 0 w 343"/>
                <a:gd name="T9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3" h="181">
                  <a:moveTo>
                    <a:pt x="0" y="0"/>
                  </a:moveTo>
                  <a:lnTo>
                    <a:pt x="343" y="167"/>
                  </a:lnTo>
                  <a:lnTo>
                    <a:pt x="343" y="181"/>
                  </a:lnTo>
                  <a:lnTo>
                    <a:pt x="0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0" name="Freeform 717"/>
            <p:cNvSpPr>
              <a:spLocks/>
            </p:cNvSpPr>
            <p:nvPr/>
          </p:nvSpPr>
          <p:spPr bwMode="auto">
            <a:xfrm>
              <a:off x="3425" y="1910"/>
              <a:ext cx="266" cy="131"/>
            </a:xfrm>
            <a:custGeom>
              <a:avLst/>
              <a:gdLst>
                <a:gd name="T0" fmla="*/ 0 w 266"/>
                <a:gd name="T1" fmla="*/ 80 h 131"/>
                <a:gd name="T2" fmla="*/ 105 w 266"/>
                <a:gd name="T3" fmla="*/ 131 h 131"/>
                <a:gd name="T4" fmla="*/ 266 w 266"/>
                <a:gd name="T5" fmla="*/ 52 h 131"/>
                <a:gd name="T6" fmla="*/ 162 w 266"/>
                <a:gd name="T7" fmla="*/ 0 h 131"/>
                <a:gd name="T8" fmla="*/ 0 w 266"/>
                <a:gd name="T9" fmla="*/ 8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6" h="131">
                  <a:moveTo>
                    <a:pt x="0" y="80"/>
                  </a:moveTo>
                  <a:lnTo>
                    <a:pt x="105" y="131"/>
                  </a:lnTo>
                  <a:lnTo>
                    <a:pt x="266" y="52"/>
                  </a:lnTo>
                  <a:lnTo>
                    <a:pt x="162" y="0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1" name="Freeform 718"/>
            <p:cNvSpPr>
              <a:spLocks/>
            </p:cNvSpPr>
            <p:nvPr/>
          </p:nvSpPr>
          <p:spPr bwMode="auto">
            <a:xfrm>
              <a:off x="3577" y="1923"/>
              <a:ext cx="88" cy="44"/>
            </a:xfrm>
            <a:custGeom>
              <a:avLst/>
              <a:gdLst>
                <a:gd name="T0" fmla="*/ 0 w 88"/>
                <a:gd name="T1" fmla="*/ 3 h 44"/>
                <a:gd name="T2" fmla="*/ 82 w 88"/>
                <a:gd name="T3" fmla="*/ 44 h 44"/>
                <a:gd name="T4" fmla="*/ 88 w 88"/>
                <a:gd name="T5" fmla="*/ 39 h 44"/>
                <a:gd name="T6" fmla="*/ 8 w 88"/>
                <a:gd name="T7" fmla="*/ 0 h 44"/>
                <a:gd name="T8" fmla="*/ 0 w 88"/>
                <a:gd name="T9" fmla="*/ 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44">
                  <a:moveTo>
                    <a:pt x="0" y="3"/>
                  </a:moveTo>
                  <a:lnTo>
                    <a:pt x="82" y="44"/>
                  </a:lnTo>
                  <a:lnTo>
                    <a:pt x="88" y="39"/>
                  </a:lnTo>
                  <a:lnTo>
                    <a:pt x="8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2" name="Freeform 719"/>
            <p:cNvSpPr>
              <a:spLocks/>
            </p:cNvSpPr>
            <p:nvPr/>
          </p:nvSpPr>
          <p:spPr bwMode="auto">
            <a:xfrm>
              <a:off x="3556" y="1935"/>
              <a:ext cx="85" cy="42"/>
            </a:xfrm>
            <a:custGeom>
              <a:avLst/>
              <a:gdLst>
                <a:gd name="T0" fmla="*/ 0 w 85"/>
                <a:gd name="T1" fmla="*/ 3 h 42"/>
                <a:gd name="T2" fmla="*/ 82 w 85"/>
                <a:gd name="T3" fmla="*/ 42 h 42"/>
                <a:gd name="T4" fmla="*/ 85 w 85"/>
                <a:gd name="T5" fmla="*/ 40 h 42"/>
                <a:gd name="T6" fmla="*/ 5 w 85"/>
                <a:gd name="T7" fmla="*/ 0 h 42"/>
                <a:gd name="T8" fmla="*/ 0 w 85"/>
                <a:gd name="T9" fmla="*/ 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2">
                  <a:moveTo>
                    <a:pt x="0" y="3"/>
                  </a:moveTo>
                  <a:lnTo>
                    <a:pt x="82" y="42"/>
                  </a:lnTo>
                  <a:lnTo>
                    <a:pt x="85" y="40"/>
                  </a:lnTo>
                  <a:lnTo>
                    <a:pt x="5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3" name="Freeform 720"/>
            <p:cNvSpPr>
              <a:spLocks/>
            </p:cNvSpPr>
            <p:nvPr/>
          </p:nvSpPr>
          <p:spPr bwMode="auto">
            <a:xfrm>
              <a:off x="3546" y="1941"/>
              <a:ext cx="85" cy="41"/>
            </a:xfrm>
            <a:custGeom>
              <a:avLst/>
              <a:gdLst>
                <a:gd name="T0" fmla="*/ 0 w 85"/>
                <a:gd name="T1" fmla="*/ 2 h 41"/>
                <a:gd name="T2" fmla="*/ 80 w 85"/>
                <a:gd name="T3" fmla="*/ 41 h 41"/>
                <a:gd name="T4" fmla="*/ 85 w 85"/>
                <a:gd name="T5" fmla="*/ 39 h 41"/>
                <a:gd name="T6" fmla="*/ 3 w 85"/>
                <a:gd name="T7" fmla="*/ 0 h 41"/>
                <a:gd name="T8" fmla="*/ 0 w 85"/>
                <a:gd name="T9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1">
                  <a:moveTo>
                    <a:pt x="0" y="2"/>
                  </a:moveTo>
                  <a:lnTo>
                    <a:pt x="80" y="41"/>
                  </a:lnTo>
                  <a:lnTo>
                    <a:pt x="85" y="39"/>
                  </a:lnTo>
                  <a:lnTo>
                    <a:pt x="3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4" name="Freeform 721"/>
            <p:cNvSpPr>
              <a:spLocks/>
            </p:cNvSpPr>
            <p:nvPr/>
          </p:nvSpPr>
          <p:spPr bwMode="auto">
            <a:xfrm>
              <a:off x="3534" y="1946"/>
              <a:ext cx="86" cy="41"/>
            </a:xfrm>
            <a:custGeom>
              <a:avLst/>
              <a:gdLst>
                <a:gd name="T0" fmla="*/ 0 w 86"/>
                <a:gd name="T1" fmla="*/ 2 h 41"/>
                <a:gd name="T2" fmla="*/ 82 w 86"/>
                <a:gd name="T3" fmla="*/ 41 h 41"/>
                <a:gd name="T4" fmla="*/ 86 w 86"/>
                <a:gd name="T5" fmla="*/ 39 h 41"/>
                <a:gd name="T6" fmla="*/ 4 w 86"/>
                <a:gd name="T7" fmla="*/ 0 h 41"/>
                <a:gd name="T8" fmla="*/ 0 w 86"/>
                <a:gd name="T9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41">
                  <a:moveTo>
                    <a:pt x="0" y="2"/>
                  </a:moveTo>
                  <a:lnTo>
                    <a:pt x="82" y="41"/>
                  </a:lnTo>
                  <a:lnTo>
                    <a:pt x="86" y="39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5" name="Freeform 722"/>
            <p:cNvSpPr>
              <a:spLocks/>
            </p:cNvSpPr>
            <p:nvPr/>
          </p:nvSpPr>
          <p:spPr bwMode="auto">
            <a:xfrm>
              <a:off x="3523" y="1951"/>
              <a:ext cx="85" cy="42"/>
            </a:xfrm>
            <a:custGeom>
              <a:avLst/>
              <a:gdLst>
                <a:gd name="T0" fmla="*/ 0 w 85"/>
                <a:gd name="T1" fmla="*/ 1 h 42"/>
                <a:gd name="T2" fmla="*/ 82 w 85"/>
                <a:gd name="T3" fmla="*/ 42 h 42"/>
                <a:gd name="T4" fmla="*/ 85 w 85"/>
                <a:gd name="T5" fmla="*/ 39 h 42"/>
                <a:gd name="T6" fmla="*/ 5 w 85"/>
                <a:gd name="T7" fmla="*/ 0 h 42"/>
                <a:gd name="T8" fmla="*/ 0 w 85"/>
                <a:gd name="T9" fmla="*/ 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2">
                  <a:moveTo>
                    <a:pt x="0" y="1"/>
                  </a:moveTo>
                  <a:lnTo>
                    <a:pt x="82" y="42"/>
                  </a:lnTo>
                  <a:lnTo>
                    <a:pt x="85" y="39"/>
                  </a:lnTo>
                  <a:lnTo>
                    <a:pt x="5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6" name="Freeform 723"/>
            <p:cNvSpPr>
              <a:spLocks/>
            </p:cNvSpPr>
            <p:nvPr/>
          </p:nvSpPr>
          <p:spPr bwMode="auto">
            <a:xfrm>
              <a:off x="3512" y="1956"/>
              <a:ext cx="85" cy="42"/>
            </a:xfrm>
            <a:custGeom>
              <a:avLst/>
              <a:gdLst>
                <a:gd name="T0" fmla="*/ 0 w 85"/>
                <a:gd name="T1" fmla="*/ 3 h 42"/>
                <a:gd name="T2" fmla="*/ 81 w 85"/>
                <a:gd name="T3" fmla="*/ 42 h 42"/>
                <a:gd name="T4" fmla="*/ 85 w 85"/>
                <a:gd name="T5" fmla="*/ 41 h 42"/>
                <a:gd name="T6" fmla="*/ 4 w 85"/>
                <a:gd name="T7" fmla="*/ 0 h 42"/>
                <a:gd name="T8" fmla="*/ 0 w 85"/>
                <a:gd name="T9" fmla="*/ 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2">
                  <a:moveTo>
                    <a:pt x="0" y="3"/>
                  </a:moveTo>
                  <a:lnTo>
                    <a:pt x="81" y="42"/>
                  </a:lnTo>
                  <a:lnTo>
                    <a:pt x="85" y="41"/>
                  </a:lnTo>
                  <a:lnTo>
                    <a:pt x="4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7" name="Freeform 724"/>
            <p:cNvSpPr>
              <a:spLocks/>
            </p:cNvSpPr>
            <p:nvPr/>
          </p:nvSpPr>
          <p:spPr bwMode="auto">
            <a:xfrm>
              <a:off x="3502" y="1962"/>
              <a:ext cx="85" cy="41"/>
            </a:xfrm>
            <a:custGeom>
              <a:avLst/>
              <a:gdLst>
                <a:gd name="T0" fmla="*/ 0 w 85"/>
                <a:gd name="T1" fmla="*/ 2 h 41"/>
                <a:gd name="T2" fmla="*/ 80 w 85"/>
                <a:gd name="T3" fmla="*/ 41 h 41"/>
                <a:gd name="T4" fmla="*/ 85 w 85"/>
                <a:gd name="T5" fmla="*/ 40 h 41"/>
                <a:gd name="T6" fmla="*/ 3 w 85"/>
                <a:gd name="T7" fmla="*/ 0 h 41"/>
                <a:gd name="T8" fmla="*/ 0 w 85"/>
                <a:gd name="T9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1">
                  <a:moveTo>
                    <a:pt x="0" y="2"/>
                  </a:moveTo>
                  <a:lnTo>
                    <a:pt x="80" y="41"/>
                  </a:lnTo>
                  <a:lnTo>
                    <a:pt x="85" y="40"/>
                  </a:lnTo>
                  <a:lnTo>
                    <a:pt x="3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8" name="Freeform 725"/>
            <p:cNvSpPr>
              <a:spLocks/>
            </p:cNvSpPr>
            <p:nvPr/>
          </p:nvSpPr>
          <p:spPr bwMode="auto">
            <a:xfrm>
              <a:off x="3490" y="1967"/>
              <a:ext cx="85" cy="41"/>
            </a:xfrm>
            <a:custGeom>
              <a:avLst/>
              <a:gdLst>
                <a:gd name="T0" fmla="*/ 0 w 85"/>
                <a:gd name="T1" fmla="*/ 2 h 41"/>
                <a:gd name="T2" fmla="*/ 82 w 85"/>
                <a:gd name="T3" fmla="*/ 41 h 41"/>
                <a:gd name="T4" fmla="*/ 85 w 85"/>
                <a:gd name="T5" fmla="*/ 39 h 41"/>
                <a:gd name="T6" fmla="*/ 4 w 85"/>
                <a:gd name="T7" fmla="*/ 0 h 41"/>
                <a:gd name="T8" fmla="*/ 0 w 85"/>
                <a:gd name="T9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1">
                  <a:moveTo>
                    <a:pt x="0" y="2"/>
                  </a:moveTo>
                  <a:lnTo>
                    <a:pt x="82" y="41"/>
                  </a:lnTo>
                  <a:lnTo>
                    <a:pt x="85" y="39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9" name="Freeform 726"/>
            <p:cNvSpPr>
              <a:spLocks/>
            </p:cNvSpPr>
            <p:nvPr/>
          </p:nvSpPr>
          <p:spPr bwMode="auto">
            <a:xfrm>
              <a:off x="3479" y="1972"/>
              <a:ext cx="85" cy="43"/>
            </a:xfrm>
            <a:custGeom>
              <a:avLst/>
              <a:gdLst>
                <a:gd name="T0" fmla="*/ 0 w 85"/>
                <a:gd name="T1" fmla="*/ 2 h 43"/>
                <a:gd name="T2" fmla="*/ 82 w 85"/>
                <a:gd name="T3" fmla="*/ 43 h 43"/>
                <a:gd name="T4" fmla="*/ 85 w 85"/>
                <a:gd name="T5" fmla="*/ 41 h 43"/>
                <a:gd name="T6" fmla="*/ 5 w 85"/>
                <a:gd name="T7" fmla="*/ 0 h 43"/>
                <a:gd name="T8" fmla="*/ 0 w 85"/>
                <a:gd name="T9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3">
                  <a:moveTo>
                    <a:pt x="0" y="2"/>
                  </a:moveTo>
                  <a:lnTo>
                    <a:pt x="82" y="43"/>
                  </a:lnTo>
                  <a:lnTo>
                    <a:pt x="85" y="41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0" name="Freeform 727"/>
            <p:cNvSpPr>
              <a:spLocks/>
            </p:cNvSpPr>
            <p:nvPr/>
          </p:nvSpPr>
          <p:spPr bwMode="auto">
            <a:xfrm>
              <a:off x="3467" y="1979"/>
              <a:ext cx="87" cy="41"/>
            </a:xfrm>
            <a:custGeom>
              <a:avLst/>
              <a:gdLst>
                <a:gd name="T0" fmla="*/ 0 w 87"/>
                <a:gd name="T1" fmla="*/ 1 h 41"/>
                <a:gd name="T2" fmla="*/ 82 w 87"/>
                <a:gd name="T3" fmla="*/ 41 h 41"/>
                <a:gd name="T4" fmla="*/ 87 w 87"/>
                <a:gd name="T5" fmla="*/ 39 h 41"/>
                <a:gd name="T6" fmla="*/ 5 w 87"/>
                <a:gd name="T7" fmla="*/ 0 h 41"/>
                <a:gd name="T8" fmla="*/ 0 w 87"/>
                <a:gd name="T9" fmla="*/ 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41">
                  <a:moveTo>
                    <a:pt x="0" y="1"/>
                  </a:moveTo>
                  <a:lnTo>
                    <a:pt x="82" y="41"/>
                  </a:lnTo>
                  <a:lnTo>
                    <a:pt x="87" y="39"/>
                  </a:lnTo>
                  <a:lnTo>
                    <a:pt x="5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1" name="Freeform 728"/>
            <p:cNvSpPr>
              <a:spLocks/>
            </p:cNvSpPr>
            <p:nvPr/>
          </p:nvSpPr>
          <p:spPr bwMode="auto">
            <a:xfrm>
              <a:off x="3458" y="1984"/>
              <a:ext cx="85" cy="40"/>
            </a:xfrm>
            <a:custGeom>
              <a:avLst/>
              <a:gdLst>
                <a:gd name="T0" fmla="*/ 0 w 85"/>
                <a:gd name="T1" fmla="*/ 1 h 40"/>
                <a:gd name="T2" fmla="*/ 80 w 85"/>
                <a:gd name="T3" fmla="*/ 40 h 40"/>
                <a:gd name="T4" fmla="*/ 85 w 85"/>
                <a:gd name="T5" fmla="*/ 39 h 40"/>
                <a:gd name="T6" fmla="*/ 3 w 85"/>
                <a:gd name="T7" fmla="*/ 0 h 40"/>
                <a:gd name="T8" fmla="*/ 0 w 85"/>
                <a:gd name="T9" fmla="*/ 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0">
                  <a:moveTo>
                    <a:pt x="0" y="1"/>
                  </a:moveTo>
                  <a:lnTo>
                    <a:pt x="80" y="40"/>
                  </a:lnTo>
                  <a:lnTo>
                    <a:pt x="85" y="39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2" name="Freeform 729"/>
            <p:cNvSpPr>
              <a:spLocks/>
            </p:cNvSpPr>
            <p:nvPr/>
          </p:nvSpPr>
          <p:spPr bwMode="auto">
            <a:xfrm>
              <a:off x="3415" y="1864"/>
              <a:ext cx="268" cy="129"/>
            </a:xfrm>
            <a:custGeom>
              <a:avLst/>
              <a:gdLst>
                <a:gd name="T0" fmla="*/ 0 w 268"/>
                <a:gd name="T1" fmla="*/ 79 h 129"/>
                <a:gd name="T2" fmla="*/ 106 w 268"/>
                <a:gd name="T3" fmla="*/ 129 h 129"/>
                <a:gd name="T4" fmla="*/ 268 w 268"/>
                <a:gd name="T5" fmla="*/ 51 h 129"/>
                <a:gd name="T6" fmla="*/ 164 w 268"/>
                <a:gd name="T7" fmla="*/ 0 h 129"/>
                <a:gd name="T8" fmla="*/ 0 w 268"/>
                <a:gd name="T9" fmla="*/ 7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" h="129">
                  <a:moveTo>
                    <a:pt x="0" y="79"/>
                  </a:moveTo>
                  <a:lnTo>
                    <a:pt x="106" y="129"/>
                  </a:lnTo>
                  <a:lnTo>
                    <a:pt x="268" y="51"/>
                  </a:lnTo>
                  <a:lnTo>
                    <a:pt x="164" y="0"/>
                  </a:lnTo>
                  <a:lnTo>
                    <a:pt x="0" y="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3" name="Freeform 730"/>
            <p:cNvSpPr>
              <a:spLocks/>
            </p:cNvSpPr>
            <p:nvPr/>
          </p:nvSpPr>
          <p:spPr bwMode="auto">
            <a:xfrm>
              <a:off x="3569" y="1876"/>
              <a:ext cx="88" cy="44"/>
            </a:xfrm>
            <a:custGeom>
              <a:avLst/>
              <a:gdLst>
                <a:gd name="T0" fmla="*/ 0 w 88"/>
                <a:gd name="T1" fmla="*/ 5 h 44"/>
                <a:gd name="T2" fmla="*/ 80 w 88"/>
                <a:gd name="T3" fmla="*/ 44 h 44"/>
                <a:gd name="T4" fmla="*/ 88 w 88"/>
                <a:gd name="T5" fmla="*/ 39 h 44"/>
                <a:gd name="T6" fmla="*/ 6 w 88"/>
                <a:gd name="T7" fmla="*/ 0 h 44"/>
                <a:gd name="T8" fmla="*/ 0 w 88"/>
                <a:gd name="T9" fmla="*/ 5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44">
                  <a:moveTo>
                    <a:pt x="0" y="5"/>
                  </a:moveTo>
                  <a:lnTo>
                    <a:pt x="80" y="44"/>
                  </a:lnTo>
                  <a:lnTo>
                    <a:pt x="88" y="39"/>
                  </a:lnTo>
                  <a:lnTo>
                    <a:pt x="6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4" name="Freeform 731"/>
            <p:cNvSpPr>
              <a:spLocks/>
            </p:cNvSpPr>
            <p:nvPr/>
          </p:nvSpPr>
          <p:spPr bwMode="auto">
            <a:xfrm>
              <a:off x="3548" y="1889"/>
              <a:ext cx="85" cy="41"/>
            </a:xfrm>
            <a:custGeom>
              <a:avLst/>
              <a:gdLst>
                <a:gd name="T0" fmla="*/ 0 w 85"/>
                <a:gd name="T1" fmla="*/ 1 h 41"/>
                <a:gd name="T2" fmla="*/ 81 w 85"/>
                <a:gd name="T3" fmla="*/ 41 h 41"/>
                <a:gd name="T4" fmla="*/ 85 w 85"/>
                <a:gd name="T5" fmla="*/ 39 h 41"/>
                <a:gd name="T6" fmla="*/ 3 w 85"/>
                <a:gd name="T7" fmla="*/ 0 h 41"/>
                <a:gd name="T8" fmla="*/ 0 w 85"/>
                <a:gd name="T9" fmla="*/ 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1">
                  <a:moveTo>
                    <a:pt x="0" y="1"/>
                  </a:moveTo>
                  <a:lnTo>
                    <a:pt x="81" y="41"/>
                  </a:lnTo>
                  <a:lnTo>
                    <a:pt x="85" y="39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5" name="Freeform 732"/>
            <p:cNvSpPr>
              <a:spLocks/>
            </p:cNvSpPr>
            <p:nvPr/>
          </p:nvSpPr>
          <p:spPr bwMode="auto">
            <a:xfrm>
              <a:off x="3536" y="1894"/>
              <a:ext cx="85" cy="41"/>
            </a:xfrm>
            <a:custGeom>
              <a:avLst/>
              <a:gdLst>
                <a:gd name="T0" fmla="*/ 0 w 85"/>
                <a:gd name="T1" fmla="*/ 1 h 41"/>
                <a:gd name="T2" fmla="*/ 82 w 85"/>
                <a:gd name="T3" fmla="*/ 41 h 41"/>
                <a:gd name="T4" fmla="*/ 85 w 85"/>
                <a:gd name="T5" fmla="*/ 39 h 41"/>
                <a:gd name="T6" fmla="*/ 5 w 85"/>
                <a:gd name="T7" fmla="*/ 0 h 41"/>
                <a:gd name="T8" fmla="*/ 0 w 85"/>
                <a:gd name="T9" fmla="*/ 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1">
                  <a:moveTo>
                    <a:pt x="0" y="1"/>
                  </a:moveTo>
                  <a:lnTo>
                    <a:pt x="82" y="41"/>
                  </a:lnTo>
                  <a:lnTo>
                    <a:pt x="85" y="39"/>
                  </a:lnTo>
                  <a:lnTo>
                    <a:pt x="5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6" name="Freeform 733"/>
            <p:cNvSpPr>
              <a:spLocks/>
            </p:cNvSpPr>
            <p:nvPr/>
          </p:nvSpPr>
          <p:spPr bwMode="auto">
            <a:xfrm>
              <a:off x="3526" y="1899"/>
              <a:ext cx="85" cy="42"/>
            </a:xfrm>
            <a:custGeom>
              <a:avLst/>
              <a:gdLst>
                <a:gd name="T0" fmla="*/ 0 w 85"/>
                <a:gd name="T1" fmla="*/ 1 h 42"/>
                <a:gd name="T2" fmla="*/ 80 w 85"/>
                <a:gd name="T3" fmla="*/ 42 h 42"/>
                <a:gd name="T4" fmla="*/ 85 w 85"/>
                <a:gd name="T5" fmla="*/ 39 h 42"/>
                <a:gd name="T6" fmla="*/ 4 w 85"/>
                <a:gd name="T7" fmla="*/ 0 h 42"/>
                <a:gd name="T8" fmla="*/ 0 w 85"/>
                <a:gd name="T9" fmla="*/ 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2">
                  <a:moveTo>
                    <a:pt x="0" y="1"/>
                  </a:moveTo>
                  <a:lnTo>
                    <a:pt x="80" y="42"/>
                  </a:lnTo>
                  <a:lnTo>
                    <a:pt x="85" y="39"/>
                  </a:lnTo>
                  <a:lnTo>
                    <a:pt x="4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7" name="Freeform 734"/>
            <p:cNvSpPr>
              <a:spLocks/>
            </p:cNvSpPr>
            <p:nvPr/>
          </p:nvSpPr>
          <p:spPr bwMode="auto">
            <a:xfrm>
              <a:off x="3515" y="1903"/>
              <a:ext cx="85" cy="43"/>
            </a:xfrm>
            <a:custGeom>
              <a:avLst/>
              <a:gdLst>
                <a:gd name="T0" fmla="*/ 0 w 85"/>
                <a:gd name="T1" fmla="*/ 4 h 43"/>
                <a:gd name="T2" fmla="*/ 80 w 85"/>
                <a:gd name="T3" fmla="*/ 43 h 43"/>
                <a:gd name="T4" fmla="*/ 85 w 85"/>
                <a:gd name="T5" fmla="*/ 41 h 43"/>
                <a:gd name="T6" fmla="*/ 3 w 85"/>
                <a:gd name="T7" fmla="*/ 0 h 43"/>
                <a:gd name="T8" fmla="*/ 0 w 85"/>
                <a:gd name="T9" fmla="*/ 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3">
                  <a:moveTo>
                    <a:pt x="0" y="4"/>
                  </a:moveTo>
                  <a:lnTo>
                    <a:pt x="80" y="43"/>
                  </a:lnTo>
                  <a:lnTo>
                    <a:pt x="85" y="41"/>
                  </a:lnTo>
                  <a:lnTo>
                    <a:pt x="3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8" name="Freeform 735"/>
            <p:cNvSpPr>
              <a:spLocks/>
            </p:cNvSpPr>
            <p:nvPr/>
          </p:nvSpPr>
          <p:spPr bwMode="auto">
            <a:xfrm>
              <a:off x="3503" y="1910"/>
              <a:ext cx="85" cy="41"/>
            </a:xfrm>
            <a:custGeom>
              <a:avLst/>
              <a:gdLst>
                <a:gd name="T0" fmla="*/ 0 w 85"/>
                <a:gd name="T1" fmla="*/ 2 h 41"/>
                <a:gd name="T2" fmla="*/ 82 w 85"/>
                <a:gd name="T3" fmla="*/ 41 h 41"/>
                <a:gd name="T4" fmla="*/ 85 w 85"/>
                <a:gd name="T5" fmla="*/ 39 h 41"/>
                <a:gd name="T6" fmla="*/ 4 w 85"/>
                <a:gd name="T7" fmla="*/ 0 h 41"/>
                <a:gd name="T8" fmla="*/ 0 w 85"/>
                <a:gd name="T9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1">
                  <a:moveTo>
                    <a:pt x="0" y="2"/>
                  </a:moveTo>
                  <a:lnTo>
                    <a:pt x="82" y="41"/>
                  </a:lnTo>
                  <a:lnTo>
                    <a:pt x="85" y="39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9" name="Freeform 736"/>
            <p:cNvSpPr>
              <a:spLocks/>
            </p:cNvSpPr>
            <p:nvPr/>
          </p:nvSpPr>
          <p:spPr bwMode="auto">
            <a:xfrm>
              <a:off x="3492" y="1915"/>
              <a:ext cx="85" cy="41"/>
            </a:xfrm>
            <a:custGeom>
              <a:avLst/>
              <a:gdLst>
                <a:gd name="T0" fmla="*/ 0 w 85"/>
                <a:gd name="T1" fmla="*/ 2 h 41"/>
                <a:gd name="T2" fmla="*/ 82 w 85"/>
                <a:gd name="T3" fmla="*/ 41 h 41"/>
                <a:gd name="T4" fmla="*/ 85 w 85"/>
                <a:gd name="T5" fmla="*/ 39 h 41"/>
                <a:gd name="T6" fmla="*/ 5 w 85"/>
                <a:gd name="T7" fmla="*/ 0 h 41"/>
                <a:gd name="T8" fmla="*/ 0 w 85"/>
                <a:gd name="T9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1">
                  <a:moveTo>
                    <a:pt x="0" y="2"/>
                  </a:moveTo>
                  <a:lnTo>
                    <a:pt x="82" y="41"/>
                  </a:lnTo>
                  <a:lnTo>
                    <a:pt x="85" y="39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0" name="Freeform 737"/>
            <p:cNvSpPr>
              <a:spLocks/>
            </p:cNvSpPr>
            <p:nvPr/>
          </p:nvSpPr>
          <p:spPr bwMode="auto">
            <a:xfrm>
              <a:off x="3482" y="1920"/>
              <a:ext cx="85" cy="42"/>
            </a:xfrm>
            <a:custGeom>
              <a:avLst/>
              <a:gdLst>
                <a:gd name="T0" fmla="*/ 0 w 85"/>
                <a:gd name="T1" fmla="*/ 1 h 42"/>
                <a:gd name="T2" fmla="*/ 80 w 85"/>
                <a:gd name="T3" fmla="*/ 42 h 42"/>
                <a:gd name="T4" fmla="*/ 85 w 85"/>
                <a:gd name="T5" fmla="*/ 41 h 42"/>
                <a:gd name="T6" fmla="*/ 3 w 85"/>
                <a:gd name="T7" fmla="*/ 0 h 42"/>
                <a:gd name="T8" fmla="*/ 0 w 85"/>
                <a:gd name="T9" fmla="*/ 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2">
                  <a:moveTo>
                    <a:pt x="0" y="1"/>
                  </a:moveTo>
                  <a:lnTo>
                    <a:pt x="80" y="42"/>
                  </a:lnTo>
                  <a:lnTo>
                    <a:pt x="85" y="41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1" name="Freeform 738"/>
            <p:cNvSpPr>
              <a:spLocks/>
            </p:cNvSpPr>
            <p:nvPr/>
          </p:nvSpPr>
          <p:spPr bwMode="auto">
            <a:xfrm>
              <a:off x="3471" y="1926"/>
              <a:ext cx="85" cy="41"/>
            </a:xfrm>
            <a:custGeom>
              <a:avLst/>
              <a:gdLst>
                <a:gd name="T0" fmla="*/ 0 w 85"/>
                <a:gd name="T1" fmla="*/ 2 h 41"/>
                <a:gd name="T2" fmla="*/ 81 w 85"/>
                <a:gd name="T3" fmla="*/ 41 h 41"/>
                <a:gd name="T4" fmla="*/ 85 w 85"/>
                <a:gd name="T5" fmla="*/ 40 h 41"/>
                <a:gd name="T6" fmla="*/ 3 w 85"/>
                <a:gd name="T7" fmla="*/ 0 h 41"/>
                <a:gd name="T8" fmla="*/ 0 w 85"/>
                <a:gd name="T9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1">
                  <a:moveTo>
                    <a:pt x="0" y="2"/>
                  </a:moveTo>
                  <a:lnTo>
                    <a:pt x="81" y="41"/>
                  </a:lnTo>
                  <a:lnTo>
                    <a:pt x="85" y="40"/>
                  </a:lnTo>
                  <a:lnTo>
                    <a:pt x="3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2" name="Freeform 739"/>
            <p:cNvSpPr>
              <a:spLocks/>
            </p:cNvSpPr>
            <p:nvPr/>
          </p:nvSpPr>
          <p:spPr bwMode="auto">
            <a:xfrm>
              <a:off x="3459" y="1931"/>
              <a:ext cx="85" cy="41"/>
            </a:xfrm>
            <a:custGeom>
              <a:avLst/>
              <a:gdLst>
                <a:gd name="T0" fmla="*/ 0 w 85"/>
                <a:gd name="T1" fmla="*/ 2 h 41"/>
                <a:gd name="T2" fmla="*/ 82 w 85"/>
                <a:gd name="T3" fmla="*/ 41 h 41"/>
                <a:gd name="T4" fmla="*/ 85 w 85"/>
                <a:gd name="T5" fmla="*/ 39 h 41"/>
                <a:gd name="T6" fmla="*/ 5 w 85"/>
                <a:gd name="T7" fmla="*/ 0 h 41"/>
                <a:gd name="T8" fmla="*/ 0 w 85"/>
                <a:gd name="T9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1">
                  <a:moveTo>
                    <a:pt x="0" y="2"/>
                  </a:moveTo>
                  <a:lnTo>
                    <a:pt x="82" y="41"/>
                  </a:lnTo>
                  <a:lnTo>
                    <a:pt x="85" y="39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3" name="Freeform 740"/>
            <p:cNvSpPr>
              <a:spLocks/>
            </p:cNvSpPr>
            <p:nvPr/>
          </p:nvSpPr>
          <p:spPr bwMode="auto">
            <a:xfrm>
              <a:off x="3448" y="1936"/>
              <a:ext cx="85" cy="43"/>
            </a:xfrm>
            <a:custGeom>
              <a:avLst/>
              <a:gdLst>
                <a:gd name="T0" fmla="*/ 0 w 85"/>
                <a:gd name="T1" fmla="*/ 2 h 43"/>
                <a:gd name="T2" fmla="*/ 82 w 85"/>
                <a:gd name="T3" fmla="*/ 43 h 43"/>
                <a:gd name="T4" fmla="*/ 85 w 85"/>
                <a:gd name="T5" fmla="*/ 39 h 43"/>
                <a:gd name="T6" fmla="*/ 5 w 85"/>
                <a:gd name="T7" fmla="*/ 0 h 43"/>
                <a:gd name="T8" fmla="*/ 0 w 85"/>
                <a:gd name="T9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3">
                  <a:moveTo>
                    <a:pt x="0" y="2"/>
                  </a:moveTo>
                  <a:lnTo>
                    <a:pt x="82" y="43"/>
                  </a:lnTo>
                  <a:lnTo>
                    <a:pt x="85" y="39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4" name="Freeform 741"/>
            <p:cNvSpPr>
              <a:spLocks/>
            </p:cNvSpPr>
            <p:nvPr/>
          </p:nvSpPr>
          <p:spPr bwMode="auto">
            <a:xfrm>
              <a:off x="3394" y="1846"/>
              <a:ext cx="240" cy="133"/>
            </a:xfrm>
            <a:custGeom>
              <a:avLst/>
              <a:gdLst>
                <a:gd name="T0" fmla="*/ 0 w 240"/>
                <a:gd name="T1" fmla="*/ 98 h 133"/>
                <a:gd name="T2" fmla="*/ 129 w 240"/>
                <a:gd name="T3" fmla="*/ 133 h 133"/>
                <a:gd name="T4" fmla="*/ 240 w 240"/>
                <a:gd name="T5" fmla="*/ 36 h 133"/>
                <a:gd name="T6" fmla="*/ 111 w 240"/>
                <a:gd name="T7" fmla="*/ 0 h 133"/>
                <a:gd name="T8" fmla="*/ 0 w 240"/>
                <a:gd name="T9" fmla="*/ 98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0" h="133">
                  <a:moveTo>
                    <a:pt x="0" y="98"/>
                  </a:moveTo>
                  <a:lnTo>
                    <a:pt x="129" y="133"/>
                  </a:lnTo>
                  <a:lnTo>
                    <a:pt x="240" y="36"/>
                  </a:lnTo>
                  <a:lnTo>
                    <a:pt x="111" y="0"/>
                  </a:lnTo>
                  <a:lnTo>
                    <a:pt x="0" y="9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5" name="Freeform 742"/>
            <p:cNvSpPr>
              <a:spLocks/>
            </p:cNvSpPr>
            <p:nvPr/>
          </p:nvSpPr>
          <p:spPr bwMode="auto">
            <a:xfrm>
              <a:off x="3505" y="1859"/>
              <a:ext cx="105" cy="31"/>
            </a:xfrm>
            <a:custGeom>
              <a:avLst/>
              <a:gdLst>
                <a:gd name="T0" fmla="*/ 0 w 105"/>
                <a:gd name="T1" fmla="*/ 4 h 31"/>
                <a:gd name="T2" fmla="*/ 100 w 105"/>
                <a:gd name="T3" fmla="*/ 31 h 31"/>
                <a:gd name="T4" fmla="*/ 105 w 105"/>
                <a:gd name="T5" fmla="*/ 26 h 31"/>
                <a:gd name="T6" fmla="*/ 5 w 105"/>
                <a:gd name="T7" fmla="*/ 0 h 31"/>
                <a:gd name="T8" fmla="*/ 0 w 105"/>
                <a:gd name="T9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31">
                  <a:moveTo>
                    <a:pt x="0" y="4"/>
                  </a:moveTo>
                  <a:lnTo>
                    <a:pt x="100" y="31"/>
                  </a:lnTo>
                  <a:lnTo>
                    <a:pt x="105" y="26"/>
                  </a:lnTo>
                  <a:lnTo>
                    <a:pt x="5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6" name="Freeform 743"/>
            <p:cNvSpPr>
              <a:spLocks/>
            </p:cNvSpPr>
            <p:nvPr/>
          </p:nvSpPr>
          <p:spPr bwMode="auto">
            <a:xfrm>
              <a:off x="3490" y="1874"/>
              <a:ext cx="103" cy="29"/>
            </a:xfrm>
            <a:custGeom>
              <a:avLst/>
              <a:gdLst>
                <a:gd name="T0" fmla="*/ 0 w 103"/>
                <a:gd name="T1" fmla="*/ 2 h 29"/>
                <a:gd name="T2" fmla="*/ 100 w 103"/>
                <a:gd name="T3" fmla="*/ 29 h 29"/>
                <a:gd name="T4" fmla="*/ 103 w 103"/>
                <a:gd name="T5" fmla="*/ 26 h 29"/>
                <a:gd name="T6" fmla="*/ 4 w 103"/>
                <a:gd name="T7" fmla="*/ 0 h 29"/>
                <a:gd name="T8" fmla="*/ 0 w 103"/>
                <a:gd name="T9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29">
                  <a:moveTo>
                    <a:pt x="0" y="2"/>
                  </a:moveTo>
                  <a:lnTo>
                    <a:pt x="100" y="29"/>
                  </a:lnTo>
                  <a:lnTo>
                    <a:pt x="103" y="26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7" name="Freeform 744"/>
            <p:cNvSpPr>
              <a:spLocks/>
            </p:cNvSpPr>
            <p:nvPr/>
          </p:nvSpPr>
          <p:spPr bwMode="auto">
            <a:xfrm>
              <a:off x="3482" y="1881"/>
              <a:ext cx="103" cy="29"/>
            </a:xfrm>
            <a:custGeom>
              <a:avLst/>
              <a:gdLst>
                <a:gd name="T0" fmla="*/ 0 w 103"/>
                <a:gd name="T1" fmla="*/ 1 h 29"/>
                <a:gd name="T2" fmla="*/ 102 w 103"/>
                <a:gd name="T3" fmla="*/ 29 h 29"/>
                <a:gd name="T4" fmla="*/ 103 w 103"/>
                <a:gd name="T5" fmla="*/ 26 h 29"/>
                <a:gd name="T6" fmla="*/ 3 w 103"/>
                <a:gd name="T7" fmla="*/ 0 h 29"/>
                <a:gd name="T8" fmla="*/ 0 w 103"/>
                <a:gd name="T9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29">
                  <a:moveTo>
                    <a:pt x="0" y="1"/>
                  </a:moveTo>
                  <a:lnTo>
                    <a:pt x="102" y="29"/>
                  </a:lnTo>
                  <a:lnTo>
                    <a:pt x="103" y="26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8" name="Freeform 745"/>
            <p:cNvSpPr>
              <a:spLocks/>
            </p:cNvSpPr>
            <p:nvPr/>
          </p:nvSpPr>
          <p:spPr bwMode="auto">
            <a:xfrm>
              <a:off x="3476" y="1887"/>
              <a:ext cx="103" cy="30"/>
            </a:xfrm>
            <a:custGeom>
              <a:avLst/>
              <a:gdLst>
                <a:gd name="T0" fmla="*/ 0 w 103"/>
                <a:gd name="T1" fmla="*/ 2 h 30"/>
                <a:gd name="T2" fmla="*/ 99 w 103"/>
                <a:gd name="T3" fmla="*/ 30 h 30"/>
                <a:gd name="T4" fmla="*/ 103 w 103"/>
                <a:gd name="T5" fmla="*/ 26 h 30"/>
                <a:gd name="T6" fmla="*/ 1 w 103"/>
                <a:gd name="T7" fmla="*/ 0 h 30"/>
                <a:gd name="T8" fmla="*/ 0 w 103"/>
                <a:gd name="T9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30">
                  <a:moveTo>
                    <a:pt x="0" y="2"/>
                  </a:moveTo>
                  <a:lnTo>
                    <a:pt x="99" y="30"/>
                  </a:lnTo>
                  <a:lnTo>
                    <a:pt x="103" y="26"/>
                  </a:lnTo>
                  <a:lnTo>
                    <a:pt x="1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9" name="Freeform 746"/>
            <p:cNvSpPr>
              <a:spLocks/>
            </p:cNvSpPr>
            <p:nvPr/>
          </p:nvSpPr>
          <p:spPr bwMode="auto">
            <a:xfrm>
              <a:off x="3467" y="1894"/>
              <a:ext cx="103" cy="29"/>
            </a:xfrm>
            <a:custGeom>
              <a:avLst/>
              <a:gdLst>
                <a:gd name="T0" fmla="*/ 0 w 103"/>
                <a:gd name="T1" fmla="*/ 1 h 29"/>
                <a:gd name="T2" fmla="*/ 102 w 103"/>
                <a:gd name="T3" fmla="*/ 29 h 29"/>
                <a:gd name="T4" fmla="*/ 103 w 103"/>
                <a:gd name="T5" fmla="*/ 26 h 29"/>
                <a:gd name="T6" fmla="*/ 4 w 103"/>
                <a:gd name="T7" fmla="*/ 0 h 29"/>
                <a:gd name="T8" fmla="*/ 0 w 103"/>
                <a:gd name="T9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29">
                  <a:moveTo>
                    <a:pt x="0" y="1"/>
                  </a:moveTo>
                  <a:lnTo>
                    <a:pt x="102" y="29"/>
                  </a:lnTo>
                  <a:lnTo>
                    <a:pt x="103" y="26"/>
                  </a:lnTo>
                  <a:lnTo>
                    <a:pt x="4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0" name="Freeform 747"/>
            <p:cNvSpPr>
              <a:spLocks/>
            </p:cNvSpPr>
            <p:nvPr/>
          </p:nvSpPr>
          <p:spPr bwMode="auto">
            <a:xfrm>
              <a:off x="3459" y="1900"/>
              <a:ext cx="105" cy="30"/>
            </a:xfrm>
            <a:custGeom>
              <a:avLst/>
              <a:gdLst>
                <a:gd name="T0" fmla="*/ 0 w 105"/>
                <a:gd name="T1" fmla="*/ 2 h 30"/>
                <a:gd name="T2" fmla="*/ 102 w 105"/>
                <a:gd name="T3" fmla="*/ 30 h 30"/>
                <a:gd name="T4" fmla="*/ 105 w 105"/>
                <a:gd name="T5" fmla="*/ 26 h 30"/>
                <a:gd name="T6" fmla="*/ 3 w 105"/>
                <a:gd name="T7" fmla="*/ 0 h 30"/>
                <a:gd name="T8" fmla="*/ 0 w 105"/>
                <a:gd name="T9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30">
                  <a:moveTo>
                    <a:pt x="0" y="2"/>
                  </a:moveTo>
                  <a:lnTo>
                    <a:pt x="102" y="30"/>
                  </a:lnTo>
                  <a:lnTo>
                    <a:pt x="105" y="26"/>
                  </a:lnTo>
                  <a:lnTo>
                    <a:pt x="3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1" name="Freeform 748"/>
            <p:cNvSpPr>
              <a:spLocks/>
            </p:cNvSpPr>
            <p:nvPr/>
          </p:nvSpPr>
          <p:spPr bwMode="auto">
            <a:xfrm>
              <a:off x="3453" y="1907"/>
              <a:ext cx="103" cy="29"/>
            </a:xfrm>
            <a:custGeom>
              <a:avLst/>
              <a:gdLst>
                <a:gd name="T0" fmla="*/ 0 w 103"/>
                <a:gd name="T1" fmla="*/ 1 h 29"/>
                <a:gd name="T2" fmla="*/ 99 w 103"/>
                <a:gd name="T3" fmla="*/ 29 h 29"/>
                <a:gd name="T4" fmla="*/ 103 w 103"/>
                <a:gd name="T5" fmla="*/ 28 h 29"/>
                <a:gd name="T6" fmla="*/ 1 w 103"/>
                <a:gd name="T7" fmla="*/ 0 h 29"/>
                <a:gd name="T8" fmla="*/ 0 w 103"/>
                <a:gd name="T9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29">
                  <a:moveTo>
                    <a:pt x="0" y="1"/>
                  </a:moveTo>
                  <a:lnTo>
                    <a:pt x="99" y="29"/>
                  </a:lnTo>
                  <a:lnTo>
                    <a:pt x="103" y="28"/>
                  </a:lnTo>
                  <a:lnTo>
                    <a:pt x="1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2" name="Freeform 749"/>
            <p:cNvSpPr>
              <a:spLocks/>
            </p:cNvSpPr>
            <p:nvPr/>
          </p:nvSpPr>
          <p:spPr bwMode="auto">
            <a:xfrm>
              <a:off x="3445" y="1913"/>
              <a:ext cx="103" cy="30"/>
            </a:xfrm>
            <a:custGeom>
              <a:avLst/>
              <a:gdLst>
                <a:gd name="T0" fmla="*/ 0 w 103"/>
                <a:gd name="T1" fmla="*/ 2 h 30"/>
                <a:gd name="T2" fmla="*/ 101 w 103"/>
                <a:gd name="T3" fmla="*/ 30 h 30"/>
                <a:gd name="T4" fmla="*/ 103 w 103"/>
                <a:gd name="T5" fmla="*/ 28 h 30"/>
                <a:gd name="T6" fmla="*/ 3 w 103"/>
                <a:gd name="T7" fmla="*/ 0 h 30"/>
                <a:gd name="T8" fmla="*/ 0 w 103"/>
                <a:gd name="T9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30">
                  <a:moveTo>
                    <a:pt x="0" y="2"/>
                  </a:moveTo>
                  <a:lnTo>
                    <a:pt x="101" y="30"/>
                  </a:lnTo>
                  <a:lnTo>
                    <a:pt x="103" y="28"/>
                  </a:lnTo>
                  <a:lnTo>
                    <a:pt x="3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3" name="Freeform 750"/>
            <p:cNvSpPr>
              <a:spLocks/>
            </p:cNvSpPr>
            <p:nvPr/>
          </p:nvSpPr>
          <p:spPr bwMode="auto">
            <a:xfrm>
              <a:off x="3438" y="1920"/>
              <a:ext cx="103" cy="29"/>
            </a:xfrm>
            <a:custGeom>
              <a:avLst/>
              <a:gdLst>
                <a:gd name="T0" fmla="*/ 0 w 103"/>
                <a:gd name="T1" fmla="*/ 3 h 29"/>
                <a:gd name="T2" fmla="*/ 100 w 103"/>
                <a:gd name="T3" fmla="*/ 29 h 29"/>
                <a:gd name="T4" fmla="*/ 103 w 103"/>
                <a:gd name="T5" fmla="*/ 28 h 29"/>
                <a:gd name="T6" fmla="*/ 2 w 103"/>
                <a:gd name="T7" fmla="*/ 0 h 29"/>
                <a:gd name="T8" fmla="*/ 0 w 103"/>
                <a:gd name="T9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29">
                  <a:moveTo>
                    <a:pt x="0" y="3"/>
                  </a:moveTo>
                  <a:lnTo>
                    <a:pt x="100" y="29"/>
                  </a:lnTo>
                  <a:lnTo>
                    <a:pt x="103" y="28"/>
                  </a:lnTo>
                  <a:lnTo>
                    <a:pt x="2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4" name="Freeform 751"/>
            <p:cNvSpPr>
              <a:spLocks/>
            </p:cNvSpPr>
            <p:nvPr/>
          </p:nvSpPr>
          <p:spPr bwMode="auto">
            <a:xfrm>
              <a:off x="3430" y="1926"/>
              <a:ext cx="103" cy="30"/>
            </a:xfrm>
            <a:custGeom>
              <a:avLst/>
              <a:gdLst>
                <a:gd name="T0" fmla="*/ 0 w 103"/>
                <a:gd name="T1" fmla="*/ 4 h 30"/>
                <a:gd name="T2" fmla="*/ 101 w 103"/>
                <a:gd name="T3" fmla="*/ 30 h 30"/>
                <a:gd name="T4" fmla="*/ 103 w 103"/>
                <a:gd name="T5" fmla="*/ 28 h 30"/>
                <a:gd name="T6" fmla="*/ 3 w 103"/>
                <a:gd name="T7" fmla="*/ 0 h 30"/>
                <a:gd name="T8" fmla="*/ 0 w 103"/>
                <a:gd name="T9" fmla="*/ 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30">
                  <a:moveTo>
                    <a:pt x="0" y="4"/>
                  </a:moveTo>
                  <a:lnTo>
                    <a:pt x="101" y="30"/>
                  </a:lnTo>
                  <a:lnTo>
                    <a:pt x="103" y="28"/>
                  </a:lnTo>
                  <a:lnTo>
                    <a:pt x="3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5" name="Freeform 752"/>
            <p:cNvSpPr>
              <a:spLocks/>
            </p:cNvSpPr>
            <p:nvPr/>
          </p:nvSpPr>
          <p:spPr bwMode="auto">
            <a:xfrm>
              <a:off x="3422" y="1933"/>
              <a:ext cx="104" cy="29"/>
            </a:xfrm>
            <a:custGeom>
              <a:avLst/>
              <a:gdLst>
                <a:gd name="T0" fmla="*/ 0 w 104"/>
                <a:gd name="T1" fmla="*/ 3 h 29"/>
                <a:gd name="T2" fmla="*/ 101 w 104"/>
                <a:gd name="T3" fmla="*/ 29 h 29"/>
                <a:gd name="T4" fmla="*/ 104 w 104"/>
                <a:gd name="T5" fmla="*/ 28 h 29"/>
                <a:gd name="T6" fmla="*/ 3 w 104"/>
                <a:gd name="T7" fmla="*/ 0 h 29"/>
                <a:gd name="T8" fmla="*/ 0 w 104"/>
                <a:gd name="T9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29">
                  <a:moveTo>
                    <a:pt x="0" y="3"/>
                  </a:moveTo>
                  <a:lnTo>
                    <a:pt x="101" y="29"/>
                  </a:lnTo>
                  <a:lnTo>
                    <a:pt x="104" y="28"/>
                  </a:lnTo>
                  <a:lnTo>
                    <a:pt x="3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6" name="Freeform 753"/>
            <p:cNvSpPr>
              <a:spLocks/>
            </p:cNvSpPr>
            <p:nvPr/>
          </p:nvSpPr>
          <p:spPr bwMode="auto">
            <a:xfrm>
              <a:off x="2957" y="2070"/>
              <a:ext cx="268" cy="131"/>
            </a:xfrm>
            <a:custGeom>
              <a:avLst/>
              <a:gdLst>
                <a:gd name="T0" fmla="*/ 268 w 268"/>
                <a:gd name="T1" fmla="*/ 80 h 131"/>
                <a:gd name="T2" fmla="*/ 164 w 268"/>
                <a:gd name="T3" fmla="*/ 131 h 131"/>
                <a:gd name="T4" fmla="*/ 0 w 268"/>
                <a:gd name="T5" fmla="*/ 53 h 131"/>
                <a:gd name="T6" fmla="*/ 106 w 268"/>
                <a:gd name="T7" fmla="*/ 0 h 131"/>
                <a:gd name="T8" fmla="*/ 268 w 268"/>
                <a:gd name="T9" fmla="*/ 8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" h="131">
                  <a:moveTo>
                    <a:pt x="268" y="80"/>
                  </a:moveTo>
                  <a:lnTo>
                    <a:pt x="164" y="131"/>
                  </a:lnTo>
                  <a:lnTo>
                    <a:pt x="0" y="53"/>
                  </a:lnTo>
                  <a:lnTo>
                    <a:pt x="106" y="0"/>
                  </a:lnTo>
                  <a:lnTo>
                    <a:pt x="268" y="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7" name="Freeform 754"/>
            <p:cNvSpPr>
              <a:spLocks/>
            </p:cNvSpPr>
            <p:nvPr/>
          </p:nvSpPr>
          <p:spPr bwMode="auto">
            <a:xfrm>
              <a:off x="2983" y="2083"/>
              <a:ext cx="90" cy="45"/>
            </a:xfrm>
            <a:custGeom>
              <a:avLst/>
              <a:gdLst>
                <a:gd name="T0" fmla="*/ 90 w 90"/>
                <a:gd name="T1" fmla="*/ 4 h 45"/>
                <a:gd name="T2" fmla="*/ 8 w 90"/>
                <a:gd name="T3" fmla="*/ 45 h 45"/>
                <a:gd name="T4" fmla="*/ 0 w 90"/>
                <a:gd name="T5" fmla="*/ 40 h 45"/>
                <a:gd name="T6" fmla="*/ 82 w 90"/>
                <a:gd name="T7" fmla="*/ 0 h 45"/>
                <a:gd name="T8" fmla="*/ 90 w 90"/>
                <a:gd name="T9" fmla="*/ 4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5">
                  <a:moveTo>
                    <a:pt x="90" y="4"/>
                  </a:moveTo>
                  <a:lnTo>
                    <a:pt x="8" y="45"/>
                  </a:lnTo>
                  <a:lnTo>
                    <a:pt x="0" y="40"/>
                  </a:lnTo>
                  <a:lnTo>
                    <a:pt x="82" y="0"/>
                  </a:lnTo>
                  <a:lnTo>
                    <a:pt x="90" y="4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8" name="Freeform 755"/>
            <p:cNvSpPr>
              <a:spLocks/>
            </p:cNvSpPr>
            <p:nvPr/>
          </p:nvSpPr>
          <p:spPr bwMode="auto">
            <a:xfrm>
              <a:off x="3008" y="2095"/>
              <a:ext cx="85" cy="42"/>
            </a:xfrm>
            <a:custGeom>
              <a:avLst/>
              <a:gdLst>
                <a:gd name="T0" fmla="*/ 85 w 85"/>
                <a:gd name="T1" fmla="*/ 3 h 42"/>
                <a:gd name="T2" fmla="*/ 5 w 85"/>
                <a:gd name="T3" fmla="*/ 42 h 42"/>
                <a:gd name="T4" fmla="*/ 0 w 85"/>
                <a:gd name="T5" fmla="*/ 41 h 42"/>
                <a:gd name="T6" fmla="*/ 82 w 85"/>
                <a:gd name="T7" fmla="*/ 0 h 42"/>
                <a:gd name="T8" fmla="*/ 85 w 85"/>
                <a:gd name="T9" fmla="*/ 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2">
                  <a:moveTo>
                    <a:pt x="85" y="3"/>
                  </a:moveTo>
                  <a:lnTo>
                    <a:pt x="5" y="42"/>
                  </a:lnTo>
                  <a:lnTo>
                    <a:pt x="0" y="41"/>
                  </a:lnTo>
                  <a:lnTo>
                    <a:pt x="82" y="0"/>
                  </a:lnTo>
                  <a:lnTo>
                    <a:pt x="85" y="3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9" name="Freeform 756"/>
            <p:cNvSpPr>
              <a:spLocks/>
            </p:cNvSpPr>
            <p:nvPr/>
          </p:nvSpPr>
          <p:spPr bwMode="auto">
            <a:xfrm>
              <a:off x="3019" y="2101"/>
              <a:ext cx="85" cy="41"/>
            </a:xfrm>
            <a:custGeom>
              <a:avLst/>
              <a:gdLst>
                <a:gd name="T0" fmla="*/ 85 w 85"/>
                <a:gd name="T1" fmla="*/ 2 h 41"/>
                <a:gd name="T2" fmla="*/ 3 w 85"/>
                <a:gd name="T3" fmla="*/ 41 h 41"/>
                <a:gd name="T4" fmla="*/ 0 w 85"/>
                <a:gd name="T5" fmla="*/ 40 h 41"/>
                <a:gd name="T6" fmla="*/ 82 w 85"/>
                <a:gd name="T7" fmla="*/ 0 h 41"/>
                <a:gd name="T8" fmla="*/ 85 w 85"/>
                <a:gd name="T9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1">
                  <a:moveTo>
                    <a:pt x="85" y="2"/>
                  </a:moveTo>
                  <a:lnTo>
                    <a:pt x="3" y="41"/>
                  </a:lnTo>
                  <a:lnTo>
                    <a:pt x="0" y="40"/>
                  </a:lnTo>
                  <a:lnTo>
                    <a:pt x="82" y="0"/>
                  </a:lnTo>
                  <a:lnTo>
                    <a:pt x="85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0" name="Freeform 757"/>
            <p:cNvSpPr>
              <a:spLocks/>
            </p:cNvSpPr>
            <p:nvPr/>
          </p:nvSpPr>
          <p:spPr bwMode="auto">
            <a:xfrm>
              <a:off x="3031" y="2106"/>
              <a:ext cx="85" cy="41"/>
            </a:xfrm>
            <a:custGeom>
              <a:avLst/>
              <a:gdLst>
                <a:gd name="T0" fmla="*/ 85 w 85"/>
                <a:gd name="T1" fmla="*/ 2 h 41"/>
                <a:gd name="T2" fmla="*/ 3 w 85"/>
                <a:gd name="T3" fmla="*/ 41 h 41"/>
                <a:gd name="T4" fmla="*/ 0 w 85"/>
                <a:gd name="T5" fmla="*/ 40 h 41"/>
                <a:gd name="T6" fmla="*/ 80 w 85"/>
                <a:gd name="T7" fmla="*/ 0 h 41"/>
                <a:gd name="T8" fmla="*/ 85 w 85"/>
                <a:gd name="T9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1">
                  <a:moveTo>
                    <a:pt x="85" y="2"/>
                  </a:moveTo>
                  <a:lnTo>
                    <a:pt x="3" y="41"/>
                  </a:lnTo>
                  <a:lnTo>
                    <a:pt x="0" y="40"/>
                  </a:lnTo>
                  <a:lnTo>
                    <a:pt x="80" y="0"/>
                  </a:lnTo>
                  <a:lnTo>
                    <a:pt x="85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1" name="Freeform 758"/>
            <p:cNvSpPr>
              <a:spLocks/>
            </p:cNvSpPr>
            <p:nvPr/>
          </p:nvSpPr>
          <p:spPr bwMode="auto">
            <a:xfrm>
              <a:off x="3042" y="2111"/>
              <a:ext cx="85" cy="43"/>
            </a:xfrm>
            <a:custGeom>
              <a:avLst/>
              <a:gdLst>
                <a:gd name="T0" fmla="*/ 85 w 85"/>
                <a:gd name="T1" fmla="*/ 2 h 43"/>
                <a:gd name="T2" fmla="*/ 3 w 85"/>
                <a:gd name="T3" fmla="*/ 43 h 43"/>
                <a:gd name="T4" fmla="*/ 0 w 85"/>
                <a:gd name="T5" fmla="*/ 41 h 43"/>
                <a:gd name="T6" fmla="*/ 80 w 85"/>
                <a:gd name="T7" fmla="*/ 0 h 43"/>
                <a:gd name="T8" fmla="*/ 85 w 85"/>
                <a:gd name="T9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3">
                  <a:moveTo>
                    <a:pt x="85" y="2"/>
                  </a:moveTo>
                  <a:lnTo>
                    <a:pt x="3" y="43"/>
                  </a:lnTo>
                  <a:lnTo>
                    <a:pt x="0" y="41"/>
                  </a:lnTo>
                  <a:lnTo>
                    <a:pt x="80" y="0"/>
                  </a:lnTo>
                  <a:lnTo>
                    <a:pt x="85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2" name="Freeform 759"/>
            <p:cNvSpPr>
              <a:spLocks/>
            </p:cNvSpPr>
            <p:nvPr/>
          </p:nvSpPr>
          <p:spPr bwMode="auto">
            <a:xfrm>
              <a:off x="3052" y="2118"/>
              <a:ext cx="85" cy="41"/>
            </a:xfrm>
            <a:custGeom>
              <a:avLst/>
              <a:gdLst>
                <a:gd name="T0" fmla="*/ 85 w 85"/>
                <a:gd name="T1" fmla="*/ 1 h 41"/>
                <a:gd name="T2" fmla="*/ 5 w 85"/>
                <a:gd name="T3" fmla="*/ 41 h 41"/>
                <a:gd name="T4" fmla="*/ 0 w 85"/>
                <a:gd name="T5" fmla="*/ 39 h 41"/>
                <a:gd name="T6" fmla="*/ 82 w 85"/>
                <a:gd name="T7" fmla="*/ 0 h 41"/>
                <a:gd name="T8" fmla="*/ 85 w 85"/>
                <a:gd name="T9" fmla="*/ 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1">
                  <a:moveTo>
                    <a:pt x="85" y="1"/>
                  </a:moveTo>
                  <a:lnTo>
                    <a:pt x="5" y="41"/>
                  </a:lnTo>
                  <a:lnTo>
                    <a:pt x="0" y="39"/>
                  </a:lnTo>
                  <a:lnTo>
                    <a:pt x="82" y="0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3" name="Freeform 760"/>
            <p:cNvSpPr>
              <a:spLocks/>
            </p:cNvSpPr>
            <p:nvPr/>
          </p:nvSpPr>
          <p:spPr bwMode="auto">
            <a:xfrm>
              <a:off x="3063" y="2123"/>
              <a:ext cx="85" cy="41"/>
            </a:xfrm>
            <a:custGeom>
              <a:avLst/>
              <a:gdLst>
                <a:gd name="T0" fmla="*/ 85 w 85"/>
                <a:gd name="T1" fmla="*/ 1 h 41"/>
                <a:gd name="T2" fmla="*/ 4 w 85"/>
                <a:gd name="T3" fmla="*/ 41 h 41"/>
                <a:gd name="T4" fmla="*/ 0 w 85"/>
                <a:gd name="T5" fmla="*/ 39 h 41"/>
                <a:gd name="T6" fmla="*/ 82 w 85"/>
                <a:gd name="T7" fmla="*/ 0 h 41"/>
                <a:gd name="T8" fmla="*/ 85 w 85"/>
                <a:gd name="T9" fmla="*/ 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1">
                  <a:moveTo>
                    <a:pt x="85" y="1"/>
                  </a:moveTo>
                  <a:lnTo>
                    <a:pt x="4" y="41"/>
                  </a:lnTo>
                  <a:lnTo>
                    <a:pt x="0" y="39"/>
                  </a:lnTo>
                  <a:lnTo>
                    <a:pt x="82" y="0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4" name="Freeform 761"/>
            <p:cNvSpPr>
              <a:spLocks/>
            </p:cNvSpPr>
            <p:nvPr/>
          </p:nvSpPr>
          <p:spPr bwMode="auto">
            <a:xfrm>
              <a:off x="3075" y="2128"/>
              <a:ext cx="85" cy="42"/>
            </a:xfrm>
            <a:custGeom>
              <a:avLst/>
              <a:gdLst>
                <a:gd name="T0" fmla="*/ 85 w 85"/>
                <a:gd name="T1" fmla="*/ 1 h 42"/>
                <a:gd name="T2" fmla="*/ 3 w 85"/>
                <a:gd name="T3" fmla="*/ 42 h 42"/>
                <a:gd name="T4" fmla="*/ 0 w 85"/>
                <a:gd name="T5" fmla="*/ 39 h 42"/>
                <a:gd name="T6" fmla="*/ 80 w 85"/>
                <a:gd name="T7" fmla="*/ 0 h 42"/>
                <a:gd name="T8" fmla="*/ 85 w 85"/>
                <a:gd name="T9" fmla="*/ 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2">
                  <a:moveTo>
                    <a:pt x="85" y="1"/>
                  </a:moveTo>
                  <a:lnTo>
                    <a:pt x="3" y="42"/>
                  </a:lnTo>
                  <a:lnTo>
                    <a:pt x="0" y="39"/>
                  </a:lnTo>
                  <a:lnTo>
                    <a:pt x="80" y="0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5" name="Freeform 762"/>
            <p:cNvSpPr>
              <a:spLocks/>
            </p:cNvSpPr>
            <p:nvPr/>
          </p:nvSpPr>
          <p:spPr bwMode="auto">
            <a:xfrm>
              <a:off x="3085" y="2132"/>
              <a:ext cx="86" cy="43"/>
            </a:xfrm>
            <a:custGeom>
              <a:avLst/>
              <a:gdLst>
                <a:gd name="T0" fmla="*/ 86 w 86"/>
                <a:gd name="T1" fmla="*/ 4 h 43"/>
                <a:gd name="T2" fmla="*/ 5 w 86"/>
                <a:gd name="T3" fmla="*/ 43 h 43"/>
                <a:gd name="T4" fmla="*/ 0 w 86"/>
                <a:gd name="T5" fmla="*/ 41 h 43"/>
                <a:gd name="T6" fmla="*/ 81 w 86"/>
                <a:gd name="T7" fmla="*/ 0 h 43"/>
                <a:gd name="T8" fmla="*/ 86 w 86"/>
                <a:gd name="T9" fmla="*/ 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43">
                  <a:moveTo>
                    <a:pt x="86" y="4"/>
                  </a:moveTo>
                  <a:lnTo>
                    <a:pt x="5" y="43"/>
                  </a:lnTo>
                  <a:lnTo>
                    <a:pt x="0" y="41"/>
                  </a:lnTo>
                  <a:lnTo>
                    <a:pt x="81" y="0"/>
                  </a:lnTo>
                  <a:lnTo>
                    <a:pt x="86" y="4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6" name="Freeform 763"/>
            <p:cNvSpPr>
              <a:spLocks/>
            </p:cNvSpPr>
            <p:nvPr/>
          </p:nvSpPr>
          <p:spPr bwMode="auto">
            <a:xfrm>
              <a:off x="3096" y="2139"/>
              <a:ext cx="85" cy="41"/>
            </a:xfrm>
            <a:custGeom>
              <a:avLst/>
              <a:gdLst>
                <a:gd name="T0" fmla="*/ 85 w 85"/>
                <a:gd name="T1" fmla="*/ 2 h 41"/>
                <a:gd name="T2" fmla="*/ 5 w 85"/>
                <a:gd name="T3" fmla="*/ 41 h 41"/>
                <a:gd name="T4" fmla="*/ 0 w 85"/>
                <a:gd name="T5" fmla="*/ 39 h 41"/>
                <a:gd name="T6" fmla="*/ 82 w 85"/>
                <a:gd name="T7" fmla="*/ 0 h 41"/>
                <a:gd name="T8" fmla="*/ 85 w 85"/>
                <a:gd name="T9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1">
                  <a:moveTo>
                    <a:pt x="85" y="2"/>
                  </a:moveTo>
                  <a:lnTo>
                    <a:pt x="5" y="41"/>
                  </a:lnTo>
                  <a:lnTo>
                    <a:pt x="0" y="39"/>
                  </a:lnTo>
                  <a:lnTo>
                    <a:pt x="82" y="0"/>
                  </a:lnTo>
                  <a:lnTo>
                    <a:pt x="85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7" name="Freeform 764"/>
            <p:cNvSpPr>
              <a:spLocks/>
            </p:cNvSpPr>
            <p:nvPr/>
          </p:nvSpPr>
          <p:spPr bwMode="auto">
            <a:xfrm>
              <a:off x="3108" y="2144"/>
              <a:ext cx="85" cy="41"/>
            </a:xfrm>
            <a:custGeom>
              <a:avLst/>
              <a:gdLst>
                <a:gd name="T0" fmla="*/ 85 w 85"/>
                <a:gd name="T1" fmla="*/ 2 h 41"/>
                <a:gd name="T2" fmla="*/ 3 w 85"/>
                <a:gd name="T3" fmla="*/ 41 h 41"/>
                <a:gd name="T4" fmla="*/ 0 w 85"/>
                <a:gd name="T5" fmla="*/ 39 h 41"/>
                <a:gd name="T6" fmla="*/ 81 w 85"/>
                <a:gd name="T7" fmla="*/ 0 h 41"/>
                <a:gd name="T8" fmla="*/ 85 w 85"/>
                <a:gd name="T9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1">
                  <a:moveTo>
                    <a:pt x="85" y="2"/>
                  </a:moveTo>
                  <a:lnTo>
                    <a:pt x="3" y="41"/>
                  </a:lnTo>
                  <a:lnTo>
                    <a:pt x="0" y="39"/>
                  </a:lnTo>
                  <a:lnTo>
                    <a:pt x="81" y="0"/>
                  </a:lnTo>
                  <a:lnTo>
                    <a:pt x="85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8" name="Freeform 765"/>
            <p:cNvSpPr>
              <a:spLocks/>
            </p:cNvSpPr>
            <p:nvPr/>
          </p:nvSpPr>
          <p:spPr bwMode="auto">
            <a:xfrm>
              <a:off x="3006" y="2054"/>
              <a:ext cx="242" cy="132"/>
            </a:xfrm>
            <a:custGeom>
              <a:avLst/>
              <a:gdLst>
                <a:gd name="T0" fmla="*/ 242 w 242"/>
                <a:gd name="T1" fmla="*/ 98 h 132"/>
                <a:gd name="T2" fmla="*/ 111 w 242"/>
                <a:gd name="T3" fmla="*/ 132 h 132"/>
                <a:gd name="T4" fmla="*/ 0 w 242"/>
                <a:gd name="T5" fmla="*/ 34 h 132"/>
                <a:gd name="T6" fmla="*/ 131 w 242"/>
                <a:gd name="T7" fmla="*/ 0 h 132"/>
                <a:gd name="T8" fmla="*/ 242 w 242"/>
                <a:gd name="T9" fmla="*/ 98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2" h="132">
                  <a:moveTo>
                    <a:pt x="242" y="98"/>
                  </a:moveTo>
                  <a:lnTo>
                    <a:pt x="111" y="132"/>
                  </a:lnTo>
                  <a:lnTo>
                    <a:pt x="0" y="34"/>
                  </a:lnTo>
                  <a:lnTo>
                    <a:pt x="131" y="0"/>
                  </a:lnTo>
                  <a:lnTo>
                    <a:pt x="242" y="9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" name="Freeform 766"/>
            <p:cNvSpPr>
              <a:spLocks/>
            </p:cNvSpPr>
            <p:nvPr/>
          </p:nvSpPr>
          <p:spPr bwMode="auto">
            <a:xfrm>
              <a:off x="3031" y="2065"/>
              <a:ext cx="106" cy="33"/>
            </a:xfrm>
            <a:custGeom>
              <a:avLst/>
              <a:gdLst>
                <a:gd name="T0" fmla="*/ 106 w 106"/>
                <a:gd name="T1" fmla="*/ 5 h 33"/>
                <a:gd name="T2" fmla="*/ 5 w 106"/>
                <a:gd name="T3" fmla="*/ 33 h 33"/>
                <a:gd name="T4" fmla="*/ 0 w 106"/>
                <a:gd name="T5" fmla="*/ 28 h 33"/>
                <a:gd name="T6" fmla="*/ 101 w 106"/>
                <a:gd name="T7" fmla="*/ 0 h 33"/>
                <a:gd name="T8" fmla="*/ 106 w 106"/>
                <a:gd name="T9" fmla="*/ 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33">
                  <a:moveTo>
                    <a:pt x="106" y="5"/>
                  </a:moveTo>
                  <a:lnTo>
                    <a:pt x="5" y="33"/>
                  </a:lnTo>
                  <a:lnTo>
                    <a:pt x="0" y="28"/>
                  </a:lnTo>
                  <a:lnTo>
                    <a:pt x="101" y="0"/>
                  </a:lnTo>
                  <a:lnTo>
                    <a:pt x="106" y="5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0" name="Freeform 767"/>
            <p:cNvSpPr>
              <a:spLocks/>
            </p:cNvSpPr>
            <p:nvPr/>
          </p:nvSpPr>
          <p:spPr bwMode="auto">
            <a:xfrm>
              <a:off x="3047" y="2082"/>
              <a:ext cx="105" cy="29"/>
            </a:xfrm>
            <a:custGeom>
              <a:avLst/>
              <a:gdLst>
                <a:gd name="T0" fmla="*/ 105 w 105"/>
                <a:gd name="T1" fmla="*/ 1 h 29"/>
                <a:gd name="T2" fmla="*/ 3 w 105"/>
                <a:gd name="T3" fmla="*/ 29 h 29"/>
                <a:gd name="T4" fmla="*/ 0 w 105"/>
                <a:gd name="T5" fmla="*/ 26 h 29"/>
                <a:gd name="T6" fmla="*/ 101 w 105"/>
                <a:gd name="T7" fmla="*/ 0 h 29"/>
                <a:gd name="T8" fmla="*/ 105 w 105"/>
                <a:gd name="T9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29">
                  <a:moveTo>
                    <a:pt x="105" y="1"/>
                  </a:moveTo>
                  <a:lnTo>
                    <a:pt x="3" y="29"/>
                  </a:lnTo>
                  <a:lnTo>
                    <a:pt x="0" y="26"/>
                  </a:lnTo>
                  <a:lnTo>
                    <a:pt x="101" y="0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1" name="Freeform 768"/>
            <p:cNvSpPr>
              <a:spLocks/>
            </p:cNvSpPr>
            <p:nvPr/>
          </p:nvSpPr>
          <p:spPr bwMode="auto">
            <a:xfrm>
              <a:off x="3055" y="2088"/>
              <a:ext cx="103" cy="30"/>
            </a:xfrm>
            <a:custGeom>
              <a:avLst/>
              <a:gdLst>
                <a:gd name="T0" fmla="*/ 103 w 103"/>
                <a:gd name="T1" fmla="*/ 2 h 30"/>
                <a:gd name="T2" fmla="*/ 3 w 103"/>
                <a:gd name="T3" fmla="*/ 30 h 30"/>
                <a:gd name="T4" fmla="*/ 0 w 103"/>
                <a:gd name="T5" fmla="*/ 26 h 30"/>
                <a:gd name="T6" fmla="*/ 100 w 103"/>
                <a:gd name="T7" fmla="*/ 0 h 30"/>
                <a:gd name="T8" fmla="*/ 103 w 103"/>
                <a:gd name="T9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30">
                  <a:moveTo>
                    <a:pt x="103" y="2"/>
                  </a:moveTo>
                  <a:lnTo>
                    <a:pt x="3" y="30"/>
                  </a:lnTo>
                  <a:lnTo>
                    <a:pt x="0" y="26"/>
                  </a:lnTo>
                  <a:lnTo>
                    <a:pt x="100" y="0"/>
                  </a:lnTo>
                  <a:lnTo>
                    <a:pt x="103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2" name="Freeform 769"/>
            <p:cNvSpPr>
              <a:spLocks/>
            </p:cNvSpPr>
            <p:nvPr/>
          </p:nvSpPr>
          <p:spPr bwMode="auto">
            <a:xfrm>
              <a:off x="3063" y="2095"/>
              <a:ext cx="103" cy="29"/>
            </a:xfrm>
            <a:custGeom>
              <a:avLst/>
              <a:gdLst>
                <a:gd name="T0" fmla="*/ 103 w 103"/>
                <a:gd name="T1" fmla="*/ 1 h 29"/>
                <a:gd name="T2" fmla="*/ 2 w 103"/>
                <a:gd name="T3" fmla="*/ 29 h 29"/>
                <a:gd name="T4" fmla="*/ 0 w 103"/>
                <a:gd name="T5" fmla="*/ 26 h 29"/>
                <a:gd name="T6" fmla="*/ 100 w 103"/>
                <a:gd name="T7" fmla="*/ 0 h 29"/>
                <a:gd name="T8" fmla="*/ 103 w 103"/>
                <a:gd name="T9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29">
                  <a:moveTo>
                    <a:pt x="103" y="1"/>
                  </a:moveTo>
                  <a:lnTo>
                    <a:pt x="2" y="29"/>
                  </a:lnTo>
                  <a:lnTo>
                    <a:pt x="0" y="26"/>
                  </a:lnTo>
                  <a:lnTo>
                    <a:pt x="100" y="0"/>
                  </a:lnTo>
                  <a:lnTo>
                    <a:pt x="103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3" name="Freeform 770"/>
            <p:cNvSpPr>
              <a:spLocks/>
            </p:cNvSpPr>
            <p:nvPr/>
          </p:nvSpPr>
          <p:spPr bwMode="auto">
            <a:xfrm>
              <a:off x="3070" y="2101"/>
              <a:ext cx="103" cy="30"/>
            </a:xfrm>
            <a:custGeom>
              <a:avLst/>
              <a:gdLst>
                <a:gd name="T0" fmla="*/ 103 w 103"/>
                <a:gd name="T1" fmla="*/ 2 h 30"/>
                <a:gd name="T2" fmla="*/ 3 w 103"/>
                <a:gd name="T3" fmla="*/ 30 h 30"/>
                <a:gd name="T4" fmla="*/ 0 w 103"/>
                <a:gd name="T5" fmla="*/ 27 h 30"/>
                <a:gd name="T6" fmla="*/ 101 w 103"/>
                <a:gd name="T7" fmla="*/ 0 h 30"/>
                <a:gd name="T8" fmla="*/ 103 w 103"/>
                <a:gd name="T9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30">
                  <a:moveTo>
                    <a:pt x="103" y="2"/>
                  </a:moveTo>
                  <a:lnTo>
                    <a:pt x="3" y="30"/>
                  </a:lnTo>
                  <a:lnTo>
                    <a:pt x="0" y="27"/>
                  </a:lnTo>
                  <a:lnTo>
                    <a:pt x="101" y="0"/>
                  </a:lnTo>
                  <a:lnTo>
                    <a:pt x="103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771"/>
            <p:cNvSpPr>
              <a:spLocks/>
            </p:cNvSpPr>
            <p:nvPr/>
          </p:nvSpPr>
          <p:spPr bwMode="auto">
            <a:xfrm>
              <a:off x="3078" y="2108"/>
              <a:ext cx="103" cy="29"/>
            </a:xfrm>
            <a:custGeom>
              <a:avLst/>
              <a:gdLst>
                <a:gd name="T0" fmla="*/ 103 w 103"/>
                <a:gd name="T1" fmla="*/ 2 h 29"/>
                <a:gd name="T2" fmla="*/ 2 w 103"/>
                <a:gd name="T3" fmla="*/ 29 h 29"/>
                <a:gd name="T4" fmla="*/ 0 w 103"/>
                <a:gd name="T5" fmla="*/ 26 h 29"/>
                <a:gd name="T6" fmla="*/ 100 w 103"/>
                <a:gd name="T7" fmla="*/ 0 h 29"/>
                <a:gd name="T8" fmla="*/ 103 w 103"/>
                <a:gd name="T9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29">
                  <a:moveTo>
                    <a:pt x="103" y="2"/>
                  </a:moveTo>
                  <a:lnTo>
                    <a:pt x="2" y="29"/>
                  </a:lnTo>
                  <a:lnTo>
                    <a:pt x="0" y="26"/>
                  </a:lnTo>
                  <a:lnTo>
                    <a:pt x="100" y="0"/>
                  </a:lnTo>
                  <a:lnTo>
                    <a:pt x="103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772"/>
            <p:cNvSpPr>
              <a:spLocks/>
            </p:cNvSpPr>
            <p:nvPr/>
          </p:nvSpPr>
          <p:spPr bwMode="auto">
            <a:xfrm>
              <a:off x="3085" y="2114"/>
              <a:ext cx="104" cy="30"/>
            </a:xfrm>
            <a:custGeom>
              <a:avLst/>
              <a:gdLst>
                <a:gd name="T0" fmla="*/ 104 w 104"/>
                <a:gd name="T1" fmla="*/ 2 h 30"/>
                <a:gd name="T2" fmla="*/ 3 w 104"/>
                <a:gd name="T3" fmla="*/ 30 h 30"/>
                <a:gd name="T4" fmla="*/ 0 w 104"/>
                <a:gd name="T5" fmla="*/ 27 h 30"/>
                <a:gd name="T6" fmla="*/ 101 w 104"/>
                <a:gd name="T7" fmla="*/ 0 h 30"/>
                <a:gd name="T8" fmla="*/ 104 w 104"/>
                <a:gd name="T9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30">
                  <a:moveTo>
                    <a:pt x="104" y="2"/>
                  </a:moveTo>
                  <a:lnTo>
                    <a:pt x="3" y="30"/>
                  </a:lnTo>
                  <a:lnTo>
                    <a:pt x="0" y="27"/>
                  </a:lnTo>
                  <a:lnTo>
                    <a:pt x="101" y="0"/>
                  </a:lnTo>
                  <a:lnTo>
                    <a:pt x="104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6" name="Freeform 773"/>
            <p:cNvSpPr>
              <a:spLocks/>
            </p:cNvSpPr>
            <p:nvPr/>
          </p:nvSpPr>
          <p:spPr bwMode="auto">
            <a:xfrm>
              <a:off x="3093" y="2121"/>
              <a:ext cx="103" cy="29"/>
            </a:xfrm>
            <a:custGeom>
              <a:avLst/>
              <a:gdLst>
                <a:gd name="T0" fmla="*/ 103 w 103"/>
                <a:gd name="T1" fmla="*/ 2 h 29"/>
                <a:gd name="T2" fmla="*/ 3 w 103"/>
                <a:gd name="T3" fmla="*/ 29 h 29"/>
                <a:gd name="T4" fmla="*/ 0 w 103"/>
                <a:gd name="T5" fmla="*/ 26 h 29"/>
                <a:gd name="T6" fmla="*/ 101 w 103"/>
                <a:gd name="T7" fmla="*/ 0 h 29"/>
                <a:gd name="T8" fmla="*/ 103 w 103"/>
                <a:gd name="T9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29">
                  <a:moveTo>
                    <a:pt x="103" y="2"/>
                  </a:moveTo>
                  <a:lnTo>
                    <a:pt x="3" y="29"/>
                  </a:lnTo>
                  <a:lnTo>
                    <a:pt x="0" y="26"/>
                  </a:lnTo>
                  <a:lnTo>
                    <a:pt x="101" y="0"/>
                  </a:lnTo>
                  <a:lnTo>
                    <a:pt x="103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7" name="Freeform 774"/>
            <p:cNvSpPr>
              <a:spLocks/>
            </p:cNvSpPr>
            <p:nvPr/>
          </p:nvSpPr>
          <p:spPr bwMode="auto">
            <a:xfrm>
              <a:off x="3101" y="2128"/>
              <a:ext cx="103" cy="29"/>
            </a:xfrm>
            <a:custGeom>
              <a:avLst/>
              <a:gdLst>
                <a:gd name="T0" fmla="*/ 103 w 103"/>
                <a:gd name="T1" fmla="*/ 1 h 29"/>
                <a:gd name="T2" fmla="*/ 2 w 103"/>
                <a:gd name="T3" fmla="*/ 29 h 29"/>
                <a:gd name="T4" fmla="*/ 0 w 103"/>
                <a:gd name="T5" fmla="*/ 27 h 29"/>
                <a:gd name="T6" fmla="*/ 100 w 103"/>
                <a:gd name="T7" fmla="*/ 0 h 29"/>
                <a:gd name="T8" fmla="*/ 103 w 103"/>
                <a:gd name="T9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29">
                  <a:moveTo>
                    <a:pt x="103" y="1"/>
                  </a:moveTo>
                  <a:lnTo>
                    <a:pt x="2" y="29"/>
                  </a:lnTo>
                  <a:lnTo>
                    <a:pt x="0" y="27"/>
                  </a:lnTo>
                  <a:lnTo>
                    <a:pt x="100" y="0"/>
                  </a:lnTo>
                  <a:lnTo>
                    <a:pt x="103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8" name="Freeform 775"/>
            <p:cNvSpPr>
              <a:spLocks/>
            </p:cNvSpPr>
            <p:nvPr/>
          </p:nvSpPr>
          <p:spPr bwMode="auto">
            <a:xfrm>
              <a:off x="3108" y="2134"/>
              <a:ext cx="103" cy="30"/>
            </a:xfrm>
            <a:custGeom>
              <a:avLst/>
              <a:gdLst>
                <a:gd name="T0" fmla="*/ 103 w 103"/>
                <a:gd name="T1" fmla="*/ 2 h 30"/>
                <a:gd name="T2" fmla="*/ 3 w 103"/>
                <a:gd name="T3" fmla="*/ 30 h 30"/>
                <a:gd name="T4" fmla="*/ 0 w 103"/>
                <a:gd name="T5" fmla="*/ 28 h 30"/>
                <a:gd name="T6" fmla="*/ 101 w 103"/>
                <a:gd name="T7" fmla="*/ 0 h 30"/>
                <a:gd name="T8" fmla="*/ 103 w 103"/>
                <a:gd name="T9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30">
                  <a:moveTo>
                    <a:pt x="103" y="2"/>
                  </a:moveTo>
                  <a:lnTo>
                    <a:pt x="3" y="30"/>
                  </a:lnTo>
                  <a:lnTo>
                    <a:pt x="0" y="28"/>
                  </a:lnTo>
                  <a:lnTo>
                    <a:pt x="101" y="0"/>
                  </a:lnTo>
                  <a:lnTo>
                    <a:pt x="103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9" name="Freeform 776"/>
            <p:cNvSpPr>
              <a:spLocks/>
            </p:cNvSpPr>
            <p:nvPr/>
          </p:nvSpPr>
          <p:spPr bwMode="auto">
            <a:xfrm>
              <a:off x="3116" y="2141"/>
              <a:ext cx="103" cy="29"/>
            </a:xfrm>
            <a:custGeom>
              <a:avLst/>
              <a:gdLst>
                <a:gd name="T0" fmla="*/ 103 w 103"/>
                <a:gd name="T1" fmla="*/ 1 h 29"/>
                <a:gd name="T2" fmla="*/ 1 w 103"/>
                <a:gd name="T3" fmla="*/ 29 h 29"/>
                <a:gd name="T4" fmla="*/ 0 w 103"/>
                <a:gd name="T5" fmla="*/ 27 h 29"/>
                <a:gd name="T6" fmla="*/ 100 w 103"/>
                <a:gd name="T7" fmla="*/ 0 h 29"/>
                <a:gd name="T8" fmla="*/ 103 w 103"/>
                <a:gd name="T9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29">
                  <a:moveTo>
                    <a:pt x="103" y="1"/>
                  </a:moveTo>
                  <a:lnTo>
                    <a:pt x="1" y="29"/>
                  </a:lnTo>
                  <a:lnTo>
                    <a:pt x="0" y="27"/>
                  </a:lnTo>
                  <a:lnTo>
                    <a:pt x="100" y="0"/>
                  </a:lnTo>
                  <a:lnTo>
                    <a:pt x="103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0" name="Freeform 777"/>
            <p:cNvSpPr>
              <a:spLocks/>
            </p:cNvSpPr>
            <p:nvPr/>
          </p:nvSpPr>
          <p:spPr bwMode="auto">
            <a:xfrm>
              <a:off x="2970" y="1810"/>
              <a:ext cx="52" cy="49"/>
            </a:xfrm>
            <a:custGeom>
              <a:avLst/>
              <a:gdLst>
                <a:gd name="T0" fmla="*/ 14 w 32"/>
                <a:gd name="T1" fmla="*/ 30 h 30"/>
                <a:gd name="T2" fmla="*/ 15 w 32"/>
                <a:gd name="T3" fmla="*/ 30 h 30"/>
                <a:gd name="T4" fmla="*/ 15 w 32"/>
                <a:gd name="T5" fmla="*/ 30 h 30"/>
                <a:gd name="T6" fmla="*/ 32 w 32"/>
                <a:gd name="T7" fmla="*/ 25 h 30"/>
                <a:gd name="T8" fmla="*/ 28 w 32"/>
                <a:gd name="T9" fmla="*/ 22 h 30"/>
                <a:gd name="T10" fmla="*/ 15 w 32"/>
                <a:gd name="T11" fmla="*/ 25 h 30"/>
                <a:gd name="T12" fmla="*/ 14 w 32"/>
                <a:gd name="T13" fmla="*/ 25 h 30"/>
                <a:gd name="T14" fmla="*/ 6 w 32"/>
                <a:gd name="T15" fmla="*/ 8 h 30"/>
                <a:gd name="T16" fmla="*/ 6 w 32"/>
                <a:gd name="T17" fmla="*/ 6 h 30"/>
                <a:gd name="T18" fmla="*/ 15 w 32"/>
                <a:gd name="T19" fmla="*/ 10 h 30"/>
                <a:gd name="T20" fmla="*/ 18 w 32"/>
                <a:gd name="T21" fmla="*/ 7 h 30"/>
                <a:gd name="T22" fmla="*/ 5 w 32"/>
                <a:gd name="T23" fmla="*/ 1 h 30"/>
                <a:gd name="T24" fmla="*/ 1 w 32"/>
                <a:gd name="T25" fmla="*/ 7 h 30"/>
                <a:gd name="T26" fmla="*/ 8 w 32"/>
                <a:gd name="T27" fmla="*/ 26 h 30"/>
                <a:gd name="T28" fmla="*/ 14 w 32"/>
                <a:gd name="T2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" h="30">
                  <a:moveTo>
                    <a:pt x="14" y="30"/>
                  </a:moveTo>
                  <a:cubicBezTo>
                    <a:pt x="14" y="30"/>
                    <a:pt x="15" y="30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23" y="29"/>
                    <a:pt x="30" y="28"/>
                    <a:pt x="32" y="25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8" y="23"/>
                    <a:pt x="26" y="24"/>
                    <a:pt x="15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2" y="24"/>
                    <a:pt x="5" y="16"/>
                    <a:pt x="6" y="8"/>
                  </a:cubicBezTo>
                  <a:cubicBezTo>
                    <a:pt x="6" y="7"/>
                    <a:pt x="6" y="6"/>
                    <a:pt x="6" y="6"/>
                  </a:cubicBezTo>
                  <a:cubicBezTo>
                    <a:pt x="8" y="5"/>
                    <a:pt x="12" y="8"/>
                    <a:pt x="15" y="10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6"/>
                    <a:pt x="10" y="0"/>
                    <a:pt x="5" y="1"/>
                  </a:cubicBezTo>
                  <a:cubicBezTo>
                    <a:pt x="3" y="2"/>
                    <a:pt x="1" y="3"/>
                    <a:pt x="1" y="7"/>
                  </a:cubicBezTo>
                  <a:cubicBezTo>
                    <a:pt x="0" y="15"/>
                    <a:pt x="4" y="22"/>
                    <a:pt x="8" y="26"/>
                  </a:cubicBezTo>
                  <a:cubicBezTo>
                    <a:pt x="10" y="28"/>
                    <a:pt x="12" y="30"/>
                    <a:pt x="14" y="30"/>
                  </a:cubicBezTo>
                  <a:close/>
                </a:path>
              </a:pathLst>
            </a:custGeom>
            <a:solidFill>
              <a:srgbClr val="E8D9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1" name="Freeform 778"/>
            <p:cNvSpPr>
              <a:spLocks/>
            </p:cNvSpPr>
            <p:nvPr/>
          </p:nvSpPr>
          <p:spPr bwMode="auto">
            <a:xfrm>
              <a:off x="3008" y="1835"/>
              <a:ext cx="96" cy="47"/>
            </a:xfrm>
            <a:custGeom>
              <a:avLst/>
              <a:gdLst>
                <a:gd name="T0" fmla="*/ 10 w 59"/>
                <a:gd name="T1" fmla="*/ 6 h 29"/>
                <a:gd name="T2" fmla="*/ 10 w 59"/>
                <a:gd name="T3" fmla="*/ 24 h 29"/>
                <a:gd name="T4" fmla="*/ 49 w 59"/>
                <a:gd name="T5" fmla="*/ 24 h 29"/>
                <a:gd name="T6" fmla="*/ 49 w 59"/>
                <a:gd name="T7" fmla="*/ 6 h 29"/>
                <a:gd name="T8" fmla="*/ 10 w 59"/>
                <a:gd name="T9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9">
                  <a:moveTo>
                    <a:pt x="10" y="6"/>
                  </a:moveTo>
                  <a:cubicBezTo>
                    <a:pt x="0" y="11"/>
                    <a:pt x="0" y="19"/>
                    <a:pt x="10" y="24"/>
                  </a:cubicBezTo>
                  <a:cubicBezTo>
                    <a:pt x="21" y="29"/>
                    <a:pt x="38" y="29"/>
                    <a:pt x="49" y="24"/>
                  </a:cubicBezTo>
                  <a:cubicBezTo>
                    <a:pt x="59" y="19"/>
                    <a:pt x="59" y="11"/>
                    <a:pt x="49" y="6"/>
                  </a:cubicBezTo>
                  <a:cubicBezTo>
                    <a:pt x="38" y="0"/>
                    <a:pt x="21" y="0"/>
                    <a:pt x="10" y="6"/>
                  </a:cubicBezTo>
                  <a:close/>
                </a:path>
              </a:pathLst>
            </a:custGeom>
            <a:solidFill>
              <a:srgbClr val="ADA2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2" name="Freeform 779"/>
            <p:cNvSpPr>
              <a:spLocks/>
            </p:cNvSpPr>
            <p:nvPr/>
          </p:nvSpPr>
          <p:spPr bwMode="auto">
            <a:xfrm>
              <a:off x="2988" y="1810"/>
              <a:ext cx="138" cy="54"/>
            </a:xfrm>
            <a:custGeom>
              <a:avLst/>
              <a:gdLst>
                <a:gd name="T0" fmla="*/ 138 w 138"/>
                <a:gd name="T1" fmla="*/ 0 h 54"/>
                <a:gd name="T2" fmla="*/ 111 w 138"/>
                <a:gd name="T3" fmla="*/ 54 h 54"/>
                <a:gd name="T4" fmla="*/ 25 w 138"/>
                <a:gd name="T5" fmla="*/ 54 h 54"/>
                <a:gd name="T6" fmla="*/ 0 w 138"/>
                <a:gd name="T7" fmla="*/ 3 h 54"/>
                <a:gd name="T8" fmla="*/ 138 w 138"/>
                <a:gd name="T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54">
                  <a:moveTo>
                    <a:pt x="138" y="0"/>
                  </a:moveTo>
                  <a:lnTo>
                    <a:pt x="111" y="54"/>
                  </a:lnTo>
                  <a:lnTo>
                    <a:pt x="25" y="54"/>
                  </a:lnTo>
                  <a:lnTo>
                    <a:pt x="0" y="3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ADA2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3" name="Freeform 780"/>
            <p:cNvSpPr>
              <a:spLocks/>
            </p:cNvSpPr>
            <p:nvPr/>
          </p:nvSpPr>
          <p:spPr bwMode="auto">
            <a:xfrm>
              <a:off x="2980" y="1771"/>
              <a:ext cx="152" cy="74"/>
            </a:xfrm>
            <a:custGeom>
              <a:avLst/>
              <a:gdLst>
                <a:gd name="T0" fmla="*/ 16 w 93"/>
                <a:gd name="T1" fmla="*/ 8 h 45"/>
                <a:gd name="T2" fmla="*/ 16 w 93"/>
                <a:gd name="T3" fmla="*/ 37 h 45"/>
                <a:gd name="T4" fmla="*/ 77 w 93"/>
                <a:gd name="T5" fmla="*/ 37 h 45"/>
                <a:gd name="T6" fmla="*/ 77 w 93"/>
                <a:gd name="T7" fmla="*/ 8 h 45"/>
                <a:gd name="T8" fmla="*/ 16 w 93"/>
                <a:gd name="T9" fmla="*/ 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45">
                  <a:moveTo>
                    <a:pt x="16" y="8"/>
                  </a:moveTo>
                  <a:cubicBezTo>
                    <a:pt x="0" y="16"/>
                    <a:pt x="0" y="29"/>
                    <a:pt x="16" y="37"/>
                  </a:cubicBezTo>
                  <a:cubicBezTo>
                    <a:pt x="33" y="45"/>
                    <a:pt x="60" y="45"/>
                    <a:pt x="77" y="37"/>
                  </a:cubicBezTo>
                  <a:cubicBezTo>
                    <a:pt x="93" y="29"/>
                    <a:pt x="93" y="16"/>
                    <a:pt x="77" y="8"/>
                  </a:cubicBezTo>
                  <a:cubicBezTo>
                    <a:pt x="60" y="0"/>
                    <a:pt x="33" y="0"/>
                    <a:pt x="16" y="8"/>
                  </a:cubicBezTo>
                  <a:close/>
                </a:path>
              </a:pathLst>
            </a:custGeom>
            <a:solidFill>
              <a:srgbClr val="FFEF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4" name="Freeform 781"/>
            <p:cNvSpPr>
              <a:spLocks/>
            </p:cNvSpPr>
            <p:nvPr/>
          </p:nvSpPr>
          <p:spPr bwMode="auto">
            <a:xfrm>
              <a:off x="2990" y="1774"/>
              <a:ext cx="134" cy="66"/>
            </a:xfrm>
            <a:custGeom>
              <a:avLst/>
              <a:gdLst>
                <a:gd name="T0" fmla="*/ 14 w 82"/>
                <a:gd name="T1" fmla="*/ 8 h 40"/>
                <a:gd name="T2" fmla="*/ 14 w 82"/>
                <a:gd name="T3" fmla="*/ 33 h 40"/>
                <a:gd name="T4" fmla="*/ 67 w 82"/>
                <a:gd name="T5" fmla="*/ 33 h 40"/>
                <a:gd name="T6" fmla="*/ 67 w 82"/>
                <a:gd name="T7" fmla="*/ 8 h 40"/>
                <a:gd name="T8" fmla="*/ 14 w 82"/>
                <a:gd name="T9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40">
                  <a:moveTo>
                    <a:pt x="14" y="8"/>
                  </a:moveTo>
                  <a:cubicBezTo>
                    <a:pt x="0" y="15"/>
                    <a:pt x="0" y="26"/>
                    <a:pt x="14" y="33"/>
                  </a:cubicBezTo>
                  <a:cubicBezTo>
                    <a:pt x="29" y="40"/>
                    <a:pt x="52" y="40"/>
                    <a:pt x="67" y="33"/>
                  </a:cubicBezTo>
                  <a:cubicBezTo>
                    <a:pt x="82" y="26"/>
                    <a:pt x="82" y="15"/>
                    <a:pt x="67" y="8"/>
                  </a:cubicBezTo>
                  <a:cubicBezTo>
                    <a:pt x="52" y="0"/>
                    <a:pt x="29" y="0"/>
                    <a:pt x="14" y="8"/>
                  </a:cubicBezTo>
                  <a:close/>
                </a:path>
              </a:pathLst>
            </a:custGeom>
            <a:solidFill>
              <a:srgbClr val="B8AC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5" name="Freeform 782"/>
            <p:cNvSpPr>
              <a:spLocks/>
            </p:cNvSpPr>
            <p:nvPr/>
          </p:nvSpPr>
          <p:spPr bwMode="auto">
            <a:xfrm>
              <a:off x="2996" y="1787"/>
              <a:ext cx="120" cy="53"/>
            </a:xfrm>
            <a:custGeom>
              <a:avLst/>
              <a:gdLst>
                <a:gd name="T0" fmla="*/ 10 w 73"/>
                <a:gd name="T1" fmla="*/ 7 h 32"/>
                <a:gd name="T2" fmla="*/ 63 w 73"/>
                <a:gd name="T3" fmla="*/ 7 h 32"/>
                <a:gd name="T4" fmla="*/ 73 w 73"/>
                <a:gd name="T5" fmla="*/ 16 h 32"/>
                <a:gd name="T6" fmla="*/ 63 w 73"/>
                <a:gd name="T7" fmla="*/ 25 h 32"/>
                <a:gd name="T8" fmla="*/ 10 w 73"/>
                <a:gd name="T9" fmla="*/ 25 h 32"/>
                <a:gd name="T10" fmla="*/ 0 w 73"/>
                <a:gd name="T11" fmla="*/ 16 h 32"/>
                <a:gd name="T12" fmla="*/ 10 w 73"/>
                <a:gd name="T13" fmla="*/ 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32">
                  <a:moveTo>
                    <a:pt x="10" y="7"/>
                  </a:moveTo>
                  <a:cubicBezTo>
                    <a:pt x="25" y="0"/>
                    <a:pt x="48" y="0"/>
                    <a:pt x="63" y="7"/>
                  </a:cubicBezTo>
                  <a:cubicBezTo>
                    <a:pt x="68" y="10"/>
                    <a:pt x="72" y="13"/>
                    <a:pt x="73" y="16"/>
                  </a:cubicBezTo>
                  <a:cubicBezTo>
                    <a:pt x="72" y="20"/>
                    <a:pt x="68" y="23"/>
                    <a:pt x="63" y="25"/>
                  </a:cubicBezTo>
                  <a:cubicBezTo>
                    <a:pt x="48" y="32"/>
                    <a:pt x="25" y="32"/>
                    <a:pt x="10" y="25"/>
                  </a:cubicBezTo>
                  <a:cubicBezTo>
                    <a:pt x="5" y="23"/>
                    <a:pt x="2" y="20"/>
                    <a:pt x="0" y="16"/>
                  </a:cubicBezTo>
                  <a:cubicBezTo>
                    <a:pt x="2" y="13"/>
                    <a:pt x="5" y="10"/>
                    <a:pt x="10" y="7"/>
                  </a:cubicBezTo>
                  <a:close/>
                </a:path>
              </a:pathLst>
            </a:custGeom>
            <a:solidFill>
              <a:srgbClr val="472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6" name="Freeform 783"/>
            <p:cNvSpPr>
              <a:spLocks/>
            </p:cNvSpPr>
            <p:nvPr/>
          </p:nvSpPr>
          <p:spPr bwMode="auto">
            <a:xfrm>
              <a:off x="3341" y="1848"/>
              <a:ext cx="311" cy="154"/>
            </a:xfrm>
            <a:custGeom>
              <a:avLst/>
              <a:gdLst>
                <a:gd name="T0" fmla="*/ 0 w 311"/>
                <a:gd name="T1" fmla="*/ 90 h 154"/>
                <a:gd name="T2" fmla="*/ 128 w 311"/>
                <a:gd name="T3" fmla="*/ 154 h 154"/>
                <a:gd name="T4" fmla="*/ 311 w 311"/>
                <a:gd name="T5" fmla="*/ 64 h 154"/>
                <a:gd name="T6" fmla="*/ 182 w 311"/>
                <a:gd name="T7" fmla="*/ 0 h 154"/>
                <a:gd name="T8" fmla="*/ 0 w 311"/>
                <a:gd name="T9" fmla="*/ 9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1" h="154">
                  <a:moveTo>
                    <a:pt x="0" y="90"/>
                  </a:moveTo>
                  <a:lnTo>
                    <a:pt x="128" y="154"/>
                  </a:lnTo>
                  <a:lnTo>
                    <a:pt x="311" y="64"/>
                  </a:lnTo>
                  <a:lnTo>
                    <a:pt x="182" y="0"/>
                  </a:lnTo>
                  <a:lnTo>
                    <a:pt x="0" y="90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7" name="Freeform 784"/>
            <p:cNvSpPr>
              <a:spLocks/>
            </p:cNvSpPr>
            <p:nvPr/>
          </p:nvSpPr>
          <p:spPr bwMode="auto">
            <a:xfrm>
              <a:off x="3503" y="1853"/>
              <a:ext cx="139" cy="68"/>
            </a:xfrm>
            <a:custGeom>
              <a:avLst/>
              <a:gdLst>
                <a:gd name="T0" fmla="*/ 0 w 139"/>
                <a:gd name="T1" fmla="*/ 8 h 68"/>
                <a:gd name="T2" fmla="*/ 120 w 139"/>
                <a:gd name="T3" fmla="*/ 68 h 68"/>
                <a:gd name="T4" fmla="*/ 139 w 139"/>
                <a:gd name="T5" fmla="*/ 59 h 68"/>
                <a:gd name="T6" fmla="*/ 18 w 139"/>
                <a:gd name="T7" fmla="*/ 0 h 68"/>
                <a:gd name="T8" fmla="*/ 0 w 139"/>
                <a:gd name="T9" fmla="*/ 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" h="68">
                  <a:moveTo>
                    <a:pt x="0" y="8"/>
                  </a:moveTo>
                  <a:lnTo>
                    <a:pt x="120" y="68"/>
                  </a:lnTo>
                  <a:lnTo>
                    <a:pt x="139" y="59"/>
                  </a:lnTo>
                  <a:lnTo>
                    <a:pt x="18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BCB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8" name="Freeform 785"/>
            <p:cNvSpPr>
              <a:spLocks/>
            </p:cNvSpPr>
            <p:nvPr/>
          </p:nvSpPr>
          <p:spPr bwMode="auto">
            <a:xfrm>
              <a:off x="3500" y="1879"/>
              <a:ext cx="88" cy="44"/>
            </a:xfrm>
            <a:custGeom>
              <a:avLst/>
              <a:gdLst>
                <a:gd name="T0" fmla="*/ 0 w 88"/>
                <a:gd name="T1" fmla="*/ 3 h 44"/>
                <a:gd name="T2" fmla="*/ 82 w 88"/>
                <a:gd name="T3" fmla="*/ 44 h 44"/>
                <a:gd name="T4" fmla="*/ 88 w 88"/>
                <a:gd name="T5" fmla="*/ 41 h 44"/>
                <a:gd name="T6" fmla="*/ 7 w 88"/>
                <a:gd name="T7" fmla="*/ 0 h 44"/>
                <a:gd name="T8" fmla="*/ 0 w 88"/>
                <a:gd name="T9" fmla="*/ 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" h="44">
                  <a:moveTo>
                    <a:pt x="0" y="3"/>
                  </a:moveTo>
                  <a:lnTo>
                    <a:pt x="82" y="44"/>
                  </a:lnTo>
                  <a:lnTo>
                    <a:pt x="88" y="41"/>
                  </a:lnTo>
                  <a:lnTo>
                    <a:pt x="7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9" name="Freeform 786"/>
            <p:cNvSpPr>
              <a:spLocks/>
            </p:cNvSpPr>
            <p:nvPr/>
          </p:nvSpPr>
          <p:spPr bwMode="auto">
            <a:xfrm>
              <a:off x="3472" y="1881"/>
              <a:ext cx="116" cy="58"/>
            </a:xfrm>
            <a:custGeom>
              <a:avLst/>
              <a:gdLst>
                <a:gd name="T0" fmla="*/ 0 w 116"/>
                <a:gd name="T1" fmla="*/ 3 h 58"/>
                <a:gd name="T2" fmla="*/ 110 w 116"/>
                <a:gd name="T3" fmla="*/ 58 h 58"/>
                <a:gd name="T4" fmla="*/ 116 w 116"/>
                <a:gd name="T5" fmla="*/ 55 h 58"/>
                <a:gd name="T6" fmla="*/ 5 w 116"/>
                <a:gd name="T7" fmla="*/ 0 h 58"/>
                <a:gd name="T8" fmla="*/ 0 w 116"/>
                <a:gd name="T9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58">
                  <a:moveTo>
                    <a:pt x="0" y="3"/>
                  </a:moveTo>
                  <a:lnTo>
                    <a:pt x="110" y="58"/>
                  </a:lnTo>
                  <a:lnTo>
                    <a:pt x="116" y="55"/>
                  </a:lnTo>
                  <a:lnTo>
                    <a:pt x="5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0" name="Freeform 787"/>
            <p:cNvSpPr>
              <a:spLocks/>
            </p:cNvSpPr>
            <p:nvPr/>
          </p:nvSpPr>
          <p:spPr bwMode="auto">
            <a:xfrm>
              <a:off x="3459" y="1887"/>
              <a:ext cx="118" cy="57"/>
            </a:xfrm>
            <a:custGeom>
              <a:avLst/>
              <a:gdLst>
                <a:gd name="T0" fmla="*/ 0 w 118"/>
                <a:gd name="T1" fmla="*/ 2 h 57"/>
                <a:gd name="T2" fmla="*/ 111 w 118"/>
                <a:gd name="T3" fmla="*/ 57 h 57"/>
                <a:gd name="T4" fmla="*/ 118 w 118"/>
                <a:gd name="T5" fmla="*/ 54 h 57"/>
                <a:gd name="T6" fmla="*/ 7 w 118"/>
                <a:gd name="T7" fmla="*/ 0 h 57"/>
                <a:gd name="T8" fmla="*/ 0 w 118"/>
                <a:gd name="T9" fmla="*/ 2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57">
                  <a:moveTo>
                    <a:pt x="0" y="2"/>
                  </a:moveTo>
                  <a:lnTo>
                    <a:pt x="111" y="57"/>
                  </a:lnTo>
                  <a:lnTo>
                    <a:pt x="118" y="54"/>
                  </a:lnTo>
                  <a:lnTo>
                    <a:pt x="7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1" name="Freeform 788"/>
            <p:cNvSpPr>
              <a:spLocks/>
            </p:cNvSpPr>
            <p:nvPr/>
          </p:nvSpPr>
          <p:spPr bwMode="auto">
            <a:xfrm>
              <a:off x="3448" y="1892"/>
              <a:ext cx="116" cy="59"/>
            </a:xfrm>
            <a:custGeom>
              <a:avLst/>
              <a:gdLst>
                <a:gd name="T0" fmla="*/ 0 w 116"/>
                <a:gd name="T1" fmla="*/ 3 h 59"/>
                <a:gd name="T2" fmla="*/ 109 w 116"/>
                <a:gd name="T3" fmla="*/ 59 h 59"/>
                <a:gd name="T4" fmla="*/ 116 w 116"/>
                <a:gd name="T5" fmla="*/ 56 h 59"/>
                <a:gd name="T6" fmla="*/ 6 w 116"/>
                <a:gd name="T7" fmla="*/ 0 h 59"/>
                <a:gd name="T8" fmla="*/ 0 w 116"/>
                <a:gd name="T9" fmla="*/ 3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59">
                  <a:moveTo>
                    <a:pt x="0" y="3"/>
                  </a:moveTo>
                  <a:lnTo>
                    <a:pt x="109" y="59"/>
                  </a:lnTo>
                  <a:lnTo>
                    <a:pt x="116" y="56"/>
                  </a:lnTo>
                  <a:lnTo>
                    <a:pt x="6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2" name="Freeform 789"/>
            <p:cNvSpPr>
              <a:spLocks/>
            </p:cNvSpPr>
            <p:nvPr/>
          </p:nvSpPr>
          <p:spPr bwMode="auto">
            <a:xfrm>
              <a:off x="3435" y="1899"/>
              <a:ext cx="117" cy="58"/>
            </a:xfrm>
            <a:custGeom>
              <a:avLst/>
              <a:gdLst>
                <a:gd name="T0" fmla="*/ 0 w 117"/>
                <a:gd name="T1" fmla="*/ 3 h 58"/>
                <a:gd name="T2" fmla="*/ 111 w 117"/>
                <a:gd name="T3" fmla="*/ 58 h 58"/>
                <a:gd name="T4" fmla="*/ 117 w 117"/>
                <a:gd name="T5" fmla="*/ 55 h 58"/>
                <a:gd name="T6" fmla="*/ 6 w 117"/>
                <a:gd name="T7" fmla="*/ 0 h 58"/>
                <a:gd name="T8" fmla="*/ 0 w 117"/>
                <a:gd name="T9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58">
                  <a:moveTo>
                    <a:pt x="0" y="3"/>
                  </a:moveTo>
                  <a:lnTo>
                    <a:pt x="111" y="58"/>
                  </a:lnTo>
                  <a:lnTo>
                    <a:pt x="117" y="55"/>
                  </a:lnTo>
                  <a:lnTo>
                    <a:pt x="6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3" name="Freeform 790"/>
            <p:cNvSpPr>
              <a:spLocks/>
            </p:cNvSpPr>
            <p:nvPr/>
          </p:nvSpPr>
          <p:spPr bwMode="auto">
            <a:xfrm>
              <a:off x="3423" y="1905"/>
              <a:ext cx="116" cy="57"/>
            </a:xfrm>
            <a:custGeom>
              <a:avLst/>
              <a:gdLst>
                <a:gd name="T0" fmla="*/ 0 w 116"/>
                <a:gd name="T1" fmla="*/ 3 h 57"/>
                <a:gd name="T2" fmla="*/ 111 w 116"/>
                <a:gd name="T3" fmla="*/ 57 h 57"/>
                <a:gd name="T4" fmla="*/ 116 w 116"/>
                <a:gd name="T5" fmla="*/ 54 h 57"/>
                <a:gd name="T6" fmla="*/ 7 w 116"/>
                <a:gd name="T7" fmla="*/ 0 h 57"/>
                <a:gd name="T8" fmla="*/ 0 w 116"/>
                <a:gd name="T9" fmla="*/ 3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57">
                  <a:moveTo>
                    <a:pt x="0" y="3"/>
                  </a:moveTo>
                  <a:lnTo>
                    <a:pt x="111" y="57"/>
                  </a:lnTo>
                  <a:lnTo>
                    <a:pt x="116" y="54"/>
                  </a:lnTo>
                  <a:lnTo>
                    <a:pt x="7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4" name="Freeform 791"/>
            <p:cNvSpPr>
              <a:spLocks/>
            </p:cNvSpPr>
            <p:nvPr/>
          </p:nvSpPr>
          <p:spPr bwMode="auto">
            <a:xfrm>
              <a:off x="3410" y="1910"/>
              <a:ext cx="118" cy="59"/>
            </a:xfrm>
            <a:custGeom>
              <a:avLst/>
              <a:gdLst>
                <a:gd name="T0" fmla="*/ 0 w 118"/>
                <a:gd name="T1" fmla="*/ 3 h 59"/>
                <a:gd name="T2" fmla="*/ 111 w 118"/>
                <a:gd name="T3" fmla="*/ 59 h 59"/>
                <a:gd name="T4" fmla="*/ 118 w 118"/>
                <a:gd name="T5" fmla="*/ 56 h 59"/>
                <a:gd name="T6" fmla="*/ 7 w 118"/>
                <a:gd name="T7" fmla="*/ 0 h 59"/>
                <a:gd name="T8" fmla="*/ 0 w 118"/>
                <a:gd name="T9" fmla="*/ 3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59">
                  <a:moveTo>
                    <a:pt x="0" y="3"/>
                  </a:moveTo>
                  <a:lnTo>
                    <a:pt x="111" y="59"/>
                  </a:lnTo>
                  <a:lnTo>
                    <a:pt x="118" y="56"/>
                  </a:lnTo>
                  <a:lnTo>
                    <a:pt x="7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5" name="Freeform 792"/>
            <p:cNvSpPr>
              <a:spLocks/>
            </p:cNvSpPr>
            <p:nvPr/>
          </p:nvSpPr>
          <p:spPr bwMode="auto">
            <a:xfrm>
              <a:off x="3364" y="1933"/>
              <a:ext cx="48" cy="23"/>
            </a:xfrm>
            <a:custGeom>
              <a:avLst/>
              <a:gdLst>
                <a:gd name="T0" fmla="*/ 0 w 48"/>
                <a:gd name="T1" fmla="*/ 3 h 23"/>
                <a:gd name="T2" fmla="*/ 43 w 48"/>
                <a:gd name="T3" fmla="*/ 23 h 23"/>
                <a:gd name="T4" fmla="*/ 48 w 48"/>
                <a:gd name="T5" fmla="*/ 19 h 23"/>
                <a:gd name="T6" fmla="*/ 7 w 48"/>
                <a:gd name="T7" fmla="*/ 0 h 23"/>
                <a:gd name="T8" fmla="*/ 0 w 48"/>
                <a:gd name="T9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3">
                  <a:moveTo>
                    <a:pt x="0" y="3"/>
                  </a:moveTo>
                  <a:lnTo>
                    <a:pt x="43" y="23"/>
                  </a:lnTo>
                  <a:lnTo>
                    <a:pt x="48" y="19"/>
                  </a:lnTo>
                  <a:lnTo>
                    <a:pt x="7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6" name="Freeform 793"/>
            <p:cNvSpPr>
              <a:spLocks/>
            </p:cNvSpPr>
            <p:nvPr/>
          </p:nvSpPr>
          <p:spPr bwMode="auto">
            <a:xfrm>
              <a:off x="3341" y="1938"/>
              <a:ext cx="128" cy="85"/>
            </a:xfrm>
            <a:custGeom>
              <a:avLst/>
              <a:gdLst>
                <a:gd name="T0" fmla="*/ 128 w 128"/>
                <a:gd name="T1" fmla="*/ 85 h 85"/>
                <a:gd name="T2" fmla="*/ 128 w 128"/>
                <a:gd name="T3" fmla="*/ 64 h 85"/>
                <a:gd name="T4" fmla="*/ 0 w 128"/>
                <a:gd name="T5" fmla="*/ 0 h 85"/>
                <a:gd name="T6" fmla="*/ 0 w 128"/>
                <a:gd name="T7" fmla="*/ 21 h 85"/>
                <a:gd name="T8" fmla="*/ 128 w 128"/>
                <a:gd name="T9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85">
                  <a:moveTo>
                    <a:pt x="128" y="85"/>
                  </a:moveTo>
                  <a:lnTo>
                    <a:pt x="128" y="64"/>
                  </a:lnTo>
                  <a:lnTo>
                    <a:pt x="0" y="0"/>
                  </a:lnTo>
                  <a:lnTo>
                    <a:pt x="0" y="21"/>
                  </a:lnTo>
                  <a:lnTo>
                    <a:pt x="128" y="85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7" name="Freeform 794"/>
            <p:cNvSpPr>
              <a:spLocks/>
            </p:cNvSpPr>
            <p:nvPr/>
          </p:nvSpPr>
          <p:spPr bwMode="auto">
            <a:xfrm>
              <a:off x="3469" y="1912"/>
              <a:ext cx="183" cy="111"/>
            </a:xfrm>
            <a:custGeom>
              <a:avLst/>
              <a:gdLst>
                <a:gd name="T0" fmla="*/ 0 w 183"/>
                <a:gd name="T1" fmla="*/ 111 h 111"/>
                <a:gd name="T2" fmla="*/ 183 w 183"/>
                <a:gd name="T3" fmla="*/ 21 h 111"/>
                <a:gd name="T4" fmla="*/ 183 w 183"/>
                <a:gd name="T5" fmla="*/ 0 h 111"/>
                <a:gd name="T6" fmla="*/ 0 w 183"/>
                <a:gd name="T7" fmla="*/ 90 h 111"/>
                <a:gd name="T8" fmla="*/ 0 w 183"/>
                <a:gd name="T9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111">
                  <a:moveTo>
                    <a:pt x="0" y="111"/>
                  </a:moveTo>
                  <a:lnTo>
                    <a:pt x="183" y="21"/>
                  </a:lnTo>
                  <a:lnTo>
                    <a:pt x="183" y="0"/>
                  </a:lnTo>
                  <a:lnTo>
                    <a:pt x="0" y="90"/>
                  </a:lnTo>
                  <a:lnTo>
                    <a:pt x="0" y="111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8" name="Freeform 795"/>
            <p:cNvSpPr>
              <a:spLocks/>
            </p:cNvSpPr>
            <p:nvPr/>
          </p:nvSpPr>
          <p:spPr bwMode="auto">
            <a:xfrm>
              <a:off x="3353" y="1818"/>
              <a:ext cx="286" cy="143"/>
            </a:xfrm>
            <a:custGeom>
              <a:avLst/>
              <a:gdLst>
                <a:gd name="T0" fmla="*/ 0 w 286"/>
                <a:gd name="T1" fmla="*/ 84 h 143"/>
                <a:gd name="T2" fmla="*/ 118 w 286"/>
                <a:gd name="T3" fmla="*/ 143 h 143"/>
                <a:gd name="T4" fmla="*/ 286 w 286"/>
                <a:gd name="T5" fmla="*/ 59 h 143"/>
                <a:gd name="T6" fmla="*/ 168 w 286"/>
                <a:gd name="T7" fmla="*/ 0 h 143"/>
                <a:gd name="T8" fmla="*/ 0 w 286"/>
                <a:gd name="T9" fmla="*/ 84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6" h="143">
                  <a:moveTo>
                    <a:pt x="0" y="84"/>
                  </a:moveTo>
                  <a:lnTo>
                    <a:pt x="118" y="143"/>
                  </a:lnTo>
                  <a:lnTo>
                    <a:pt x="286" y="59"/>
                  </a:lnTo>
                  <a:lnTo>
                    <a:pt x="168" y="0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9" name="Freeform 796"/>
            <p:cNvSpPr>
              <a:spLocks/>
            </p:cNvSpPr>
            <p:nvPr/>
          </p:nvSpPr>
          <p:spPr bwMode="auto">
            <a:xfrm>
              <a:off x="3502" y="1823"/>
              <a:ext cx="127" cy="64"/>
            </a:xfrm>
            <a:custGeom>
              <a:avLst/>
              <a:gdLst>
                <a:gd name="T0" fmla="*/ 0 w 127"/>
                <a:gd name="T1" fmla="*/ 8 h 64"/>
                <a:gd name="T2" fmla="*/ 111 w 127"/>
                <a:gd name="T3" fmla="*/ 64 h 64"/>
                <a:gd name="T4" fmla="*/ 127 w 127"/>
                <a:gd name="T5" fmla="*/ 56 h 64"/>
                <a:gd name="T6" fmla="*/ 18 w 127"/>
                <a:gd name="T7" fmla="*/ 0 h 64"/>
                <a:gd name="T8" fmla="*/ 0 w 127"/>
                <a:gd name="T9" fmla="*/ 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64">
                  <a:moveTo>
                    <a:pt x="0" y="8"/>
                  </a:moveTo>
                  <a:lnTo>
                    <a:pt x="111" y="64"/>
                  </a:lnTo>
                  <a:lnTo>
                    <a:pt x="127" y="56"/>
                  </a:lnTo>
                  <a:lnTo>
                    <a:pt x="18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BCB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0" name="Freeform 797"/>
            <p:cNvSpPr>
              <a:spLocks/>
            </p:cNvSpPr>
            <p:nvPr/>
          </p:nvSpPr>
          <p:spPr bwMode="auto">
            <a:xfrm>
              <a:off x="3500" y="1848"/>
              <a:ext cx="82" cy="41"/>
            </a:xfrm>
            <a:custGeom>
              <a:avLst/>
              <a:gdLst>
                <a:gd name="T0" fmla="*/ 0 w 82"/>
                <a:gd name="T1" fmla="*/ 1 h 41"/>
                <a:gd name="T2" fmla="*/ 75 w 82"/>
                <a:gd name="T3" fmla="*/ 41 h 41"/>
                <a:gd name="T4" fmla="*/ 82 w 82"/>
                <a:gd name="T5" fmla="*/ 37 h 41"/>
                <a:gd name="T6" fmla="*/ 5 w 82"/>
                <a:gd name="T7" fmla="*/ 0 h 41"/>
                <a:gd name="T8" fmla="*/ 0 w 82"/>
                <a:gd name="T9" fmla="*/ 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41">
                  <a:moveTo>
                    <a:pt x="0" y="1"/>
                  </a:moveTo>
                  <a:lnTo>
                    <a:pt x="75" y="41"/>
                  </a:lnTo>
                  <a:lnTo>
                    <a:pt x="82" y="37"/>
                  </a:lnTo>
                  <a:lnTo>
                    <a:pt x="5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1" name="Freeform 798"/>
            <p:cNvSpPr>
              <a:spLocks/>
            </p:cNvSpPr>
            <p:nvPr/>
          </p:nvSpPr>
          <p:spPr bwMode="auto">
            <a:xfrm>
              <a:off x="3474" y="1849"/>
              <a:ext cx="106" cy="53"/>
            </a:xfrm>
            <a:custGeom>
              <a:avLst/>
              <a:gdLst>
                <a:gd name="T0" fmla="*/ 0 w 106"/>
                <a:gd name="T1" fmla="*/ 2 h 53"/>
                <a:gd name="T2" fmla="*/ 101 w 106"/>
                <a:gd name="T3" fmla="*/ 53 h 53"/>
                <a:gd name="T4" fmla="*/ 106 w 106"/>
                <a:gd name="T5" fmla="*/ 51 h 53"/>
                <a:gd name="T6" fmla="*/ 5 w 106"/>
                <a:gd name="T7" fmla="*/ 0 h 53"/>
                <a:gd name="T8" fmla="*/ 0 w 106"/>
                <a:gd name="T9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53">
                  <a:moveTo>
                    <a:pt x="0" y="2"/>
                  </a:moveTo>
                  <a:lnTo>
                    <a:pt x="101" y="53"/>
                  </a:lnTo>
                  <a:lnTo>
                    <a:pt x="106" y="51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2" name="Freeform 799"/>
            <p:cNvSpPr>
              <a:spLocks/>
            </p:cNvSpPr>
            <p:nvPr/>
          </p:nvSpPr>
          <p:spPr bwMode="auto">
            <a:xfrm>
              <a:off x="3462" y="1854"/>
              <a:ext cx="108" cy="54"/>
            </a:xfrm>
            <a:custGeom>
              <a:avLst/>
              <a:gdLst>
                <a:gd name="T0" fmla="*/ 0 w 108"/>
                <a:gd name="T1" fmla="*/ 4 h 54"/>
                <a:gd name="T2" fmla="*/ 102 w 108"/>
                <a:gd name="T3" fmla="*/ 54 h 54"/>
                <a:gd name="T4" fmla="*/ 108 w 108"/>
                <a:gd name="T5" fmla="*/ 51 h 54"/>
                <a:gd name="T6" fmla="*/ 5 w 108"/>
                <a:gd name="T7" fmla="*/ 0 h 54"/>
                <a:gd name="T8" fmla="*/ 0 w 108"/>
                <a:gd name="T9" fmla="*/ 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54">
                  <a:moveTo>
                    <a:pt x="0" y="4"/>
                  </a:moveTo>
                  <a:lnTo>
                    <a:pt x="102" y="54"/>
                  </a:lnTo>
                  <a:lnTo>
                    <a:pt x="108" y="51"/>
                  </a:lnTo>
                  <a:lnTo>
                    <a:pt x="5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3" name="Freeform 800"/>
            <p:cNvSpPr>
              <a:spLocks/>
            </p:cNvSpPr>
            <p:nvPr/>
          </p:nvSpPr>
          <p:spPr bwMode="auto">
            <a:xfrm>
              <a:off x="3451" y="1859"/>
              <a:ext cx="108" cy="54"/>
            </a:xfrm>
            <a:custGeom>
              <a:avLst/>
              <a:gdLst>
                <a:gd name="T0" fmla="*/ 0 w 108"/>
                <a:gd name="T1" fmla="*/ 4 h 54"/>
                <a:gd name="T2" fmla="*/ 101 w 108"/>
                <a:gd name="T3" fmla="*/ 54 h 54"/>
                <a:gd name="T4" fmla="*/ 108 w 108"/>
                <a:gd name="T5" fmla="*/ 53 h 54"/>
                <a:gd name="T6" fmla="*/ 7 w 108"/>
                <a:gd name="T7" fmla="*/ 0 h 54"/>
                <a:gd name="T8" fmla="*/ 0 w 108"/>
                <a:gd name="T9" fmla="*/ 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54">
                  <a:moveTo>
                    <a:pt x="0" y="4"/>
                  </a:moveTo>
                  <a:lnTo>
                    <a:pt x="101" y="54"/>
                  </a:lnTo>
                  <a:lnTo>
                    <a:pt x="108" y="53"/>
                  </a:lnTo>
                  <a:lnTo>
                    <a:pt x="7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4" name="Freeform 801"/>
            <p:cNvSpPr>
              <a:spLocks/>
            </p:cNvSpPr>
            <p:nvPr/>
          </p:nvSpPr>
          <p:spPr bwMode="auto">
            <a:xfrm>
              <a:off x="3440" y="1866"/>
              <a:ext cx="108" cy="54"/>
            </a:xfrm>
            <a:custGeom>
              <a:avLst/>
              <a:gdLst>
                <a:gd name="T0" fmla="*/ 0 w 108"/>
                <a:gd name="T1" fmla="*/ 3 h 54"/>
                <a:gd name="T2" fmla="*/ 101 w 108"/>
                <a:gd name="T3" fmla="*/ 54 h 54"/>
                <a:gd name="T4" fmla="*/ 108 w 108"/>
                <a:gd name="T5" fmla="*/ 51 h 54"/>
                <a:gd name="T6" fmla="*/ 6 w 108"/>
                <a:gd name="T7" fmla="*/ 0 h 54"/>
                <a:gd name="T8" fmla="*/ 0 w 108"/>
                <a:gd name="T9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54">
                  <a:moveTo>
                    <a:pt x="0" y="3"/>
                  </a:moveTo>
                  <a:lnTo>
                    <a:pt x="101" y="54"/>
                  </a:lnTo>
                  <a:lnTo>
                    <a:pt x="108" y="51"/>
                  </a:lnTo>
                  <a:lnTo>
                    <a:pt x="6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5" name="Freeform 802"/>
            <p:cNvSpPr>
              <a:spLocks/>
            </p:cNvSpPr>
            <p:nvPr/>
          </p:nvSpPr>
          <p:spPr bwMode="auto">
            <a:xfrm>
              <a:off x="3428" y="1871"/>
              <a:ext cx="108" cy="54"/>
            </a:xfrm>
            <a:custGeom>
              <a:avLst/>
              <a:gdLst>
                <a:gd name="T0" fmla="*/ 0 w 108"/>
                <a:gd name="T1" fmla="*/ 3 h 54"/>
                <a:gd name="T2" fmla="*/ 103 w 108"/>
                <a:gd name="T3" fmla="*/ 54 h 54"/>
                <a:gd name="T4" fmla="*/ 108 w 108"/>
                <a:gd name="T5" fmla="*/ 50 h 54"/>
                <a:gd name="T6" fmla="*/ 7 w 108"/>
                <a:gd name="T7" fmla="*/ 0 h 54"/>
                <a:gd name="T8" fmla="*/ 0 w 108"/>
                <a:gd name="T9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54">
                  <a:moveTo>
                    <a:pt x="0" y="3"/>
                  </a:moveTo>
                  <a:lnTo>
                    <a:pt x="103" y="54"/>
                  </a:lnTo>
                  <a:lnTo>
                    <a:pt x="108" y="50"/>
                  </a:lnTo>
                  <a:lnTo>
                    <a:pt x="7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6" name="Freeform 803"/>
            <p:cNvSpPr>
              <a:spLocks/>
            </p:cNvSpPr>
            <p:nvPr/>
          </p:nvSpPr>
          <p:spPr bwMode="auto">
            <a:xfrm>
              <a:off x="3418" y="1877"/>
              <a:ext cx="107" cy="54"/>
            </a:xfrm>
            <a:custGeom>
              <a:avLst/>
              <a:gdLst>
                <a:gd name="T0" fmla="*/ 0 w 107"/>
                <a:gd name="T1" fmla="*/ 2 h 54"/>
                <a:gd name="T2" fmla="*/ 102 w 107"/>
                <a:gd name="T3" fmla="*/ 54 h 54"/>
                <a:gd name="T4" fmla="*/ 107 w 107"/>
                <a:gd name="T5" fmla="*/ 51 h 54"/>
                <a:gd name="T6" fmla="*/ 5 w 107"/>
                <a:gd name="T7" fmla="*/ 0 h 54"/>
                <a:gd name="T8" fmla="*/ 0 w 107"/>
                <a:gd name="T9" fmla="*/ 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54">
                  <a:moveTo>
                    <a:pt x="0" y="2"/>
                  </a:moveTo>
                  <a:lnTo>
                    <a:pt x="102" y="54"/>
                  </a:lnTo>
                  <a:lnTo>
                    <a:pt x="107" y="51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7" name="Freeform 804"/>
            <p:cNvSpPr>
              <a:spLocks/>
            </p:cNvSpPr>
            <p:nvPr/>
          </p:nvSpPr>
          <p:spPr bwMode="auto">
            <a:xfrm>
              <a:off x="3374" y="1897"/>
              <a:ext cx="44" cy="21"/>
            </a:xfrm>
            <a:custGeom>
              <a:avLst/>
              <a:gdLst>
                <a:gd name="T0" fmla="*/ 0 w 44"/>
                <a:gd name="T1" fmla="*/ 3 h 21"/>
                <a:gd name="T2" fmla="*/ 39 w 44"/>
                <a:gd name="T3" fmla="*/ 21 h 21"/>
                <a:gd name="T4" fmla="*/ 44 w 44"/>
                <a:gd name="T5" fmla="*/ 20 h 21"/>
                <a:gd name="T6" fmla="*/ 7 w 44"/>
                <a:gd name="T7" fmla="*/ 0 h 21"/>
                <a:gd name="T8" fmla="*/ 0 w 44"/>
                <a:gd name="T9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21">
                  <a:moveTo>
                    <a:pt x="0" y="3"/>
                  </a:moveTo>
                  <a:lnTo>
                    <a:pt x="39" y="21"/>
                  </a:lnTo>
                  <a:lnTo>
                    <a:pt x="44" y="20"/>
                  </a:lnTo>
                  <a:lnTo>
                    <a:pt x="7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8" name="Freeform 805"/>
            <p:cNvSpPr>
              <a:spLocks/>
            </p:cNvSpPr>
            <p:nvPr/>
          </p:nvSpPr>
          <p:spPr bwMode="auto">
            <a:xfrm>
              <a:off x="3353" y="1902"/>
              <a:ext cx="118" cy="78"/>
            </a:xfrm>
            <a:custGeom>
              <a:avLst/>
              <a:gdLst>
                <a:gd name="T0" fmla="*/ 118 w 118"/>
                <a:gd name="T1" fmla="*/ 78 h 78"/>
                <a:gd name="T2" fmla="*/ 118 w 118"/>
                <a:gd name="T3" fmla="*/ 59 h 78"/>
                <a:gd name="T4" fmla="*/ 0 w 118"/>
                <a:gd name="T5" fmla="*/ 0 h 78"/>
                <a:gd name="T6" fmla="*/ 0 w 118"/>
                <a:gd name="T7" fmla="*/ 19 h 78"/>
                <a:gd name="T8" fmla="*/ 118 w 118"/>
                <a:gd name="T9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8">
                  <a:moveTo>
                    <a:pt x="118" y="78"/>
                  </a:moveTo>
                  <a:lnTo>
                    <a:pt x="118" y="59"/>
                  </a:lnTo>
                  <a:lnTo>
                    <a:pt x="0" y="0"/>
                  </a:lnTo>
                  <a:lnTo>
                    <a:pt x="0" y="19"/>
                  </a:lnTo>
                  <a:lnTo>
                    <a:pt x="118" y="78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9" name="Freeform 806"/>
            <p:cNvSpPr>
              <a:spLocks/>
            </p:cNvSpPr>
            <p:nvPr/>
          </p:nvSpPr>
          <p:spPr bwMode="auto">
            <a:xfrm>
              <a:off x="3471" y="1877"/>
              <a:ext cx="168" cy="103"/>
            </a:xfrm>
            <a:custGeom>
              <a:avLst/>
              <a:gdLst>
                <a:gd name="T0" fmla="*/ 0 w 168"/>
                <a:gd name="T1" fmla="*/ 103 h 103"/>
                <a:gd name="T2" fmla="*/ 168 w 168"/>
                <a:gd name="T3" fmla="*/ 20 h 103"/>
                <a:gd name="T4" fmla="*/ 168 w 168"/>
                <a:gd name="T5" fmla="*/ 0 h 103"/>
                <a:gd name="T6" fmla="*/ 0 w 168"/>
                <a:gd name="T7" fmla="*/ 84 h 103"/>
                <a:gd name="T8" fmla="*/ 0 w 168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103">
                  <a:moveTo>
                    <a:pt x="0" y="103"/>
                  </a:moveTo>
                  <a:lnTo>
                    <a:pt x="168" y="20"/>
                  </a:lnTo>
                  <a:lnTo>
                    <a:pt x="168" y="0"/>
                  </a:lnTo>
                  <a:lnTo>
                    <a:pt x="0" y="84"/>
                  </a:lnTo>
                  <a:lnTo>
                    <a:pt x="0" y="103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0" name="Freeform 807"/>
            <p:cNvSpPr>
              <a:spLocks/>
            </p:cNvSpPr>
            <p:nvPr/>
          </p:nvSpPr>
          <p:spPr bwMode="auto">
            <a:xfrm>
              <a:off x="3353" y="1794"/>
              <a:ext cx="286" cy="142"/>
            </a:xfrm>
            <a:custGeom>
              <a:avLst/>
              <a:gdLst>
                <a:gd name="T0" fmla="*/ 0 w 286"/>
                <a:gd name="T1" fmla="*/ 83 h 142"/>
                <a:gd name="T2" fmla="*/ 118 w 286"/>
                <a:gd name="T3" fmla="*/ 142 h 142"/>
                <a:gd name="T4" fmla="*/ 286 w 286"/>
                <a:gd name="T5" fmla="*/ 59 h 142"/>
                <a:gd name="T6" fmla="*/ 168 w 286"/>
                <a:gd name="T7" fmla="*/ 0 h 142"/>
                <a:gd name="T8" fmla="*/ 0 w 286"/>
                <a:gd name="T9" fmla="*/ 8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6" h="142">
                  <a:moveTo>
                    <a:pt x="0" y="83"/>
                  </a:moveTo>
                  <a:lnTo>
                    <a:pt x="118" y="142"/>
                  </a:lnTo>
                  <a:lnTo>
                    <a:pt x="286" y="59"/>
                  </a:lnTo>
                  <a:lnTo>
                    <a:pt x="168" y="0"/>
                  </a:lnTo>
                  <a:lnTo>
                    <a:pt x="0" y="83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1009"/>
          <p:cNvGrpSpPr>
            <a:grpSpLocks/>
          </p:cNvGrpSpPr>
          <p:nvPr/>
        </p:nvGrpSpPr>
        <p:grpSpPr bwMode="auto">
          <a:xfrm>
            <a:off x="2361622" y="2815805"/>
            <a:ext cx="3636962" cy="2090738"/>
            <a:chOff x="1348" y="1717"/>
            <a:chExt cx="2291" cy="1317"/>
          </a:xfrm>
        </p:grpSpPr>
        <p:sp>
          <p:nvSpPr>
            <p:cNvPr id="31" name="Freeform 809"/>
            <p:cNvSpPr>
              <a:spLocks/>
            </p:cNvSpPr>
            <p:nvPr/>
          </p:nvSpPr>
          <p:spPr bwMode="auto">
            <a:xfrm>
              <a:off x="3502" y="1799"/>
              <a:ext cx="127" cy="64"/>
            </a:xfrm>
            <a:custGeom>
              <a:avLst/>
              <a:gdLst>
                <a:gd name="T0" fmla="*/ 0 w 127"/>
                <a:gd name="T1" fmla="*/ 8 h 64"/>
                <a:gd name="T2" fmla="*/ 111 w 127"/>
                <a:gd name="T3" fmla="*/ 64 h 64"/>
                <a:gd name="T4" fmla="*/ 127 w 127"/>
                <a:gd name="T5" fmla="*/ 55 h 64"/>
                <a:gd name="T6" fmla="*/ 18 w 127"/>
                <a:gd name="T7" fmla="*/ 0 h 64"/>
                <a:gd name="T8" fmla="*/ 0 w 127"/>
                <a:gd name="T9" fmla="*/ 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64">
                  <a:moveTo>
                    <a:pt x="0" y="8"/>
                  </a:moveTo>
                  <a:lnTo>
                    <a:pt x="111" y="64"/>
                  </a:lnTo>
                  <a:lnTo>
                    <a:pt x="127" y="55"/>
                  </a:lnTo>
                  <a:lnTo>
                    <a:pt x="18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BCB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810"/>
            <p:cNvSpPr>
              <a:spLocks/>
            </p:cNvSpPr>
            <p:nvPr/>
          </p:nvSpPr>
          <p:spPr bwMode="auto">
            <a:xfrm>
              <a:off x="3500" y="1823"/>
              <a:ext cx="82" cy="41"/>
            </a:xfrm>
            <a:custGeom>
              <a:avLst/>
              <a:gdLst>
                <a:gd name="T0" fmla="*/ 0 w 82"/>
                <a:gd name="T1" fmla="*/ 2 h 41"/>
                <a:gd name="T2" fmla="*/ 75 w 82"/>
                <a:gd name="T3" fmla="*/ 41 h 41"/>
                <a:gd name="T4" fmla="*/ 82 w 82"/>
                <a:gd name="T5" fmla="*/ 38 h 41"/>
                <a:gd name="T6" fmla="*/ 5 w 82"/>
                <a:gd name="T7" fmla="*/ 0 h 41"/>
                <a:gd name="T8" fmla="*/ 0 w 82"/>
                <a:gd name="T9" fmla="*/ 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41">
                  <a:moveTo>
                    <a:pt x="0" y="2"/>
                  </a:moveTo>
                  <a:lnTo>
                    <a:pt x="75" y="41"/>
                  </a:lnTo>
                  <a:lnTo>
                    <a:pt x="82" y="38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811"/>
            <p:cNvSpPr>
              <a:spLocks/>
            </p:cNvSpPr>
            <p:nvPr/>
          </p:nvSpPr>
          <p:spPr bwMode="auto">
            <a:xfrm>
              <a:off x="3474" y="1825"/>
              <a:ext cx="106" cy="54"/>
            </a:xfrm>
            <a:custGeom>
              <a:avLst/>
              <a:gdLst>
                <a:gd name="T0" fmla="*/ 0 w 106"/>
                <a:gd name="T1" fmla="*/ 2 h 54"/>
                <a:gd name="T2" fmla="*/ 101 w 106"/>
                <a:gd name="T3" fmla="*/ 54 h 54"/>
                <a:gd name="T4" fmla="*/ 106 w 106"/>
                <a:gd name="T5" fmla="*/ 51 h 54"/>
                <a:gd name="T6" fmla="*/ 5 w 106"/>
                <a:gd name="T7" fmla="*/ 0 h 54"/>
                <a:gd name="T8" fmla="*/ 0 w 106"/>
                <a:gd name="T9" fmla="*/ 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54">
                  <a:moveTo>
                    <a:pt x="0" y="2"/>
                  </a:moveTo>
                  <a:lnTo>
                    <a:pt x="101" y="54"/>
                  </a:lnTo>
                  <a:lnTo>
                    <a:pt x="106" y="51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812"/>
            <p:cNvSpPr>
              <a:spLocks/>
            </p:cNvSpPr>
            <p:nvPr/>
          </p:nvSpPr>
          <p:spPr bwMode="auto">
            <a:xfrm>
              <a:off x="3462" y="1830"/>
              <a:ext cx="108" cy="54"/>
            </a:xfrm>
            <a:custGeom>
              <a:avLst/>
              <a:gdLst>
                <a:gd name="T0" fmla="*/ 0 w 108"/>
                <a:gd name="T1" fmla="*/ 3 h 54"/>
                <a:gd name="T2" fmla="*/ 102 w 108"/>
                <a:gd name="T3" fmla="*/ 54 h 54"/>
                <a:gd name="T4" fmla="*/ 108 w 108"/>
                <a:gd name="T5" fmla="*/ 51 h 54"/>
                <a:gd name="T6" fmla="*/ 5 w 108"/>
                <a:gd name="T7" fmla="*/ 0 h 54"/>
                <a:gd name="T8" fmla="*/ 0 w 108"/>
                <a:gd name="T9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54">
                  <a:moveTo>
                    <a:pt x="0" y="3"/>
                  </a:moveTo>
                  <a:lnTo>
                    <a:pt x="102" y="54"/>
                  </a:lnTo>
                  <a:lnTo>
                    <a:pt x="108" y="51"/>
                  </a:lnTo>
                  <a:lnTo>
                    <a:pt x="5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813"/>
            <p:cNvSpPr>
              <a:spLocks/>
            </p:cNvSpPr>
            <p:nvPr/>
          </p:nvSpPr>
          <p:spPr bwMode="auto">
            <a:xfrm>
              <a:off x="3451" y="1835"/>
              <a:ext cx="108" cy="54"/>
            </a:xfrm>
            <a:custGeom>
              <a:avLst/>
              <a:gdLst>
                <a:gd name="T0" fmla="*/ 0 w 108"/>
                <a:gd name="T1" fmla="*/ 3 h 54"/>
                <a:gd name="T2" fmla="*/ 101 w 108"/>
                <a:gd name="T3" fmla="*/ 54 h 54"/>
                <a:gd name="T4" fmla="*/ 108 w 108"/>
                <a:gd name="T5" fmla="*/ 52 h 54"/>
                <a:gd name="T6" fmla="*/ 7 w 108"/>
                <a:gd name="T7" fmla="*/ 0 h 54"/>
                <a:gd name="T8" fmla="*/ 0 w 108"/>
                <a:gd name="T9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54">
                  <a:moveTo>
                    <a:pt x="0" y="3"/>
                  </a:moveTo>
                  <a:lnTo>
                    <a:pt x="101" y="54"/>
                  </a:lnTo>
                  <a:lnTo>
                    <a:pt x="108" y="52"/>
                  </a:lnTo>
                  <a:lnTo>
                    <a:pt x="7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814"/>
            <p:cNvSpPr>
              <a:spLocks/>
            </p:cNvSpPr>
            <p:nvPr/>
          </p:nvSpPr>
          <p:spPr bwMode="auto">
            <a:xfrm>
              <a:off x="3440" y="1841"/>
              <a:ext cx="108" cy="54"/>
            </a:xfrm>
            <a:custGeom>
              <a:avLst/>
              <a:gdLst>
                <a:gd name="T0" fmla="*/ 0 w 108"/>
                <a:gd name="T1" fmla="*/ 4 h 54"/>
                <a:gd name="T2" fmla="*/ 101 w 108"/>
                <a:gd name="T3" fmla="*/ 54 h 54"/>
                <a:gd name="T4" fmla="*/ 108 w 108"/>
                <a:gd name="T5" fmla="*/ 51 h 54"/>
                <a:gd name="T6" fmla="*/ 6 w 108"/>
                <a:gd name="T7" fmla="*/ 0 h 54"/>
                <a:gd name="T8" fmla="*/ 0 w 108"/>
                <a:gd name="T9" fmla="*/ 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54">
                  <a:moveTo>
                    <a:pt x="0" y="4"/>
                  </a:moveTo>
                  <a:lnTo>
                    <a:pt x="101" y="54"/>
                  </a:lnTo>
                  <a:lnTo>
                    <a:pt x="108" y="51"/>
                  </a:lnTo>
                  <a:lnTo>
                    <a:pt x="6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815"/>
            <p:cNvSpPr>
              <a:spLocks/>
            </p:cNvSpPr>
            <p:nvPr/>
          </p:nvSpPr>
          <p:spPr bwMode="auto">
            <a:xfrm>
              <a:off x="3428" y="1846"/>
              <a:ext cx="108" cy="54"/>
            </a:xfrm>
            <a:custGeom>
              <a:avLst/>
              <a:gdLst>
                <a:gd name="T0" fmla="*/ 0 w 108"/>
                <a:gd name="T1" fmla="*/ 3 h 54"/>
                <a:gd name="T2" fmla="*/ 103 w 108"/>
                <a:gd name="T3" fmla="*/ 54 h 54"/>
                <a:gd name="T4" fmla="*/ 108 w 108"/>
                <a:gd name="T5" fmla="*/ 51 h 54"/>
                <a:gd name="T6" fmla="*/ 7 w 108"/>
                <a:gd name="T7" fmla="*/ 0 h 54"/>
                <a:gd name="T8" fmla="*/ 0 w 108"/>
                <a:gd name="T9" fmla="*/ 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54">
                  <a:moveTo>
                    <a:pt x="0" y="3"/>
                  </a:moveTo>
                  <a:lnTo>
                    <a:pt x="103" y="54"/>
                  </a:lnTo>
                  <a:lnTo>
                    <a:pt x="108" y="51"/>
                  </a:lnTo>
                  <a:lnTo>
                    <a:pt x="7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816"/>
            <p:cNvSpPr>
              <a:spLocks/>
            </p:cNvSpPr>
            <p:nvPr/>
          </p:nvSpPr>
          <p:spPr bwMode="auto">
            <a:xfrm>
              <a:off x="3418" y="1853"/>
              <a:ext cx="107" cy="54"/>
            </a:xfrm>
            <a:custGeom>
              <a:avLst/>
              <a:gdLst>
                <a:gd name="T0" fmla="*/ 0 w 107"/>
                <a:gd name="T1" fmla="*/ 1 h 54"/>
                <a:gd name="T2" fmla="*/ 102 w 107"/>
                <a:gd name="T3" fmla="*/ 54 h 54"/>
                <a:gd name="T4" fmla="*/ 107 w 107"/>
                <a:gd name="T5" fmla="*/ 50 h 54"/>
                <a:gd name="T6" fmla="*/ 5 w 107"/>
                <a:gd name="T7" fmla="*/ 0 h 54"/>
                <a:gd name="T8" fmla="*/ 0 w 107"/>
                <a:gd name="T9" fmla="*/ 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54">
                  <a:moveTo>
                    <a:pt x="0" y="1"/>
                  </a:moveTo>
                  <a:lnTo>
                    <a:pt x="102" y="54"/>
                  </a:lnTo>
                  <a:lnTo>
                    <a:pt x="107" y="50"/>
                  </a:lnTo>
                  <a:lnTo>
                    <a:pt x="5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817"/>
            <p:cNvSpPr>
              <a:spLocks/>
            </p:cNvSpPr>
            <p:nvPr/>
          </p:nvSpPr>
          <p:spPr bwMode="auto">
            <a:xfrm>
              <a:off x="3374" y="1872"/>
              <a:ext cx="44" cy="22"/>
            </a:xfrm>
            <a:custGeom>
              <a:avLst/>
              <a:gdLst>
                <a:gd name="T0" fmla="*/ 0 w 44"/>
                <a:gd name="T1" fmla="*/ 4 h 22"/>
                <a:gd name="T2" fmla="*/ 39 w 44"/>
                <a:gd name="T3" fmla="*/ 22 h 22"/>
                <a:gd name="T4" fmla="*/ 44 w 44"/>
                <a:gd name="T5" fmla="*/ 20 h 22"/>
                <a:gd name="T6" fmla="*/ 7 w 44"/>
                <a:gd name="T7" fmla="*/ 0 h 22"/>
                <a:gd name="T8" fmla="*/ 0 w 44"/>
                <a:gd name="T9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22">
                  <a:moveTo>
                    <a:pt x="0" y="4"/>
                  </a:moveTo>
                  <a:lnTo>
                    <a:pt x="39" y="22"/>
                  </a:lnTo>
                  <a:lnTo>
                    <a:pt x="44" y="20"/>
                  </a:lnTo>
                  <a:lnTo>
                    <a:pt x="7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818"/>
            <p:cNvSpPr>
              <a:spLocks/>
            </p:cNvSpPr>
            <p:nvPr/>
          </p:nvSpPr>
          <p:spPr bwMode="auto">
            <a:xfrm>
              <a:off x="3353" y="1877"/>
              <a:ext cx="118" cy="79"/>
            </a:xfrm>
            <a:custGeom>
              <a:avLst/>
              <a:gdLst>
                <a:gd name="T0" fmla="*/ 118 w 118"/>
                <a:gd name="T1" fmla="*/ 79 h 79"/>
                <a:gd name="T2" fmla="*/ 118 w 118"/>
                <a:gd name="T3" fmla="*/ 59 h 79"/>
                <a:gd name="T4" fmla="*/ 0 w 118"/>
                <a:gd name="T5" fmla="*/ 0 h 79"/>
                <a:gd name="T6" fmla="*/ 0 w 118"/>
                <a:gd name="T7" fmla="*/ 20 h 79"/>
                <a:gd name="T8" fmla="*/ 118 w 118"/>
                <a:gd name="T9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9">
                  <a:moveTo>
                    <a:pt x="118" y="79"/>
                  </a:moveTo>
                  <a:lnTo>
                    <a:pt x="118" y="59"/>
                  </a:lnTo>
                  <a:lnTo>
                    <a:pt x="0" y="0"/>
                  </a:lnTo>
                  <a:lnTo>
                    <a:pt x="0" y="20"/>
                  </a:lnTo>
                  <a:lnTo>
                    <a:pt x="118" y="7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819"/>
            <p:cNvSpPr>
              <a:spLocks/>
            </p:cNvSpPr>
            <p:nvPr/>
          </p:nvSpPr>
          <p:spPr bwMode="auto">
            <a:xfrm>
              <a:off x="3471" y="1853"/>
              <a:ext cx="168" cy="103"/>
            </a:xfrm>
            <a:custGeom>
              <a:avLst/>
              <a:gdLst>
                <a:gd name="T0" fmla="*/ 0 w 168"/>
                <a:gd name="T1" fmla="*/ 103 h 103"/>
                <a:gd name="T2" fmla="*/ 168 w 168"/>
                <a:gd name="T3" fmla="*/ 19 h 103"/>
                <a:gd name="T4" fmla="*/ 168 w 168"/>
                <a:gd name="T5" fmla="*/ 0 h 103"/>
                <a:gd name="T6" fmla="*/ 0 w 168"/>
                <a:gd name="T7" fmla="*/ 83 h 103"/>
                <a:gd name="T8" fmla="*/ 0 w 168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103">
                  <a:moveTo>
                    <a:pt x="0" y="103"/>
                  </a:moveTo>
                  <a:lnTo>
                    <a:pt x="168" y="19"/>
                  </a:lnTo>
                  <a:lnTo>
                    <a:pt x="168" y="0"/>
                  </a:lnTo>
                  <a:lnTo>
                    <a:pt x="0" y="83"/>
                  </a:lnTo>
                  <a:lnTo>
                    <a:pt x="0" y="103"/>
                  </a:lnTo>
                  <a:close/>
                </a:path>
              </a:pathLst>
            </a:custGeom>
            <a:solidFill>
              <a:srgbClr val="B5B5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820"/>
            <p:cNvSpPr>
              <a:spLocks/>
            </p:cNvSpPr>
            <p:nvPr/>
          </p:nvSpPr>
          <p:spPr bwMode="auto">
            <a:xfrm>
              <a:off x="1941" y="2362"/>
              <a:ext cx="128" cy="184"/>
            </a:xfrm>
            <a:custGeom>
              <a:avLst/>
              <a:gdLst>
                <a:gd name="T0" fmla="*/ 0 w 128"/>
                <a:gd name="T1" fmla="*/ 183 h 184"/>
                <a:gd name="T2" fmla="*/ 10 w 128"/>
                <a:gd name="T3" fmla="*/ 184 h 184"/>
                <a:gd name="T4" fmla="*/ 128 w 128"/>
                <a:gd name="T5" fmla="*/ 0 h 184"/>
                <a:gd name="T6" fmla="*/ 118 w 128"/>
                <a:gd name="T7" fmla="*/ 0 h 184"/>
                <a:gd name="T8" fmla="*/ 0 w 128"/>
                <a:gd name="T9" fmla="*/ 183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184">
                  <a:moveTo>
                    <a:pt x="0" y="183"/>
                  </a:moveTo>
                  <a:lnTo>
                    <a:pt x="10" y="184"/>
                  </a:lnTo>
                  <a:lnTo>
                    <a:pt x="128" y="0"/>
                  </a:lnTo>
                  <a:lnTo>
                    <a:pt x="118" y="0"/>
                  </a:lnTo>
                  <a:lnTo>
                    <a:pt x="0" y="183"/>
                  </a:lnTo>
                  <a:close/>
                </a:path>
              </a:pathLst>
            </a:custGeom>
            <a:solidFill>
              <a:srgbClr val="FFF3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821"/>
            <p:cNvSpPr>
              <a:spLocks/>
            </p:cNvSpPr>
            <p:nvPr/>
          </p:nvSpPr>
          <p:spPr bwMode="auto">
            <a:xfrm>
              <a:off x="1935" y="2352"/>
              <a:ext cx="124" cy="193"/>
            </a:xfrm>
            <a:custGeom>
              <a:avLst/>
              <a:gdLst>
                <a:gd name="T0" fmla="*/ 0 w 124"/>
                <a:gd name="T1" fmla="*/ 185 h 193"/>
                <a:gd name="T2" fmla="*/ 6 w 124"/>
                <a:gd name="T3" fmla="*/ 193 h 193"/>
                <a:gd name="T4" fmla="*/ 124 w 124"/>
                <a:gd name="T5" fmla="*/ 10 h 193"/>
                <a:gd name="T6" fmla="*/ 118 w 124"/>
                <a:gd name="T7" fmla="*/ 0 h 193"/>
                <a:gd name="T8" fmla="*/ 0 w 124"/>
                <a:gd name="T9" fmla="*/ 185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93">
                  <a:moveTo>
                    <a:pt x="0" y="185"/>
                  </a:moveTo>
                  <a:lnTo>
                    <a:pt x="6" y="193"/>
                  </a:lnTo>
                  <a:lnTo>
                    <a:pt x="124" y="10"/>
                  </a:lnTo>
                  <a:lnTo>
                    <a:pt x="118" y="0"/>
                  </a:lnTo>
                  <a:lnTo>
                    <a:pt x="0" y="185"/>
                  </a:lnTo>
                  <a:close/>
                </a:path>
              </a:pathLst>
            </a:custGeom>
            <a:solidFill>
              <a:srgbClr val="FCE3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822"/>
            <p:cNvSpPr>
              <a:spLocks/>
            </p:cNvSpPr>
            <p:nvPr/>
          </p:nvSpPr>
          <p:spPr bwMode="auto">
            <a:xfrm>
              <a:off x="2156" y="2362"/>
              <a:ext cx="127" cy="184"/>
            </a:xfrm>
            <a:custGeom>
              <a:avLst/>
              <a:gdLst>
                <a:gd name="T0" fmla="*/ 127 w 127"/>
                <a:gd name="T1" fmla="*/ 183 h 184"/>
                <a:gd name="T2" fmla="*/ 117 w 127"/>
                <a:gd name="T3" fmla="*/ 184 h 184"/>
                <a:gd name="T4" fmla="*/ 0 w 127"/>
                <a:gd name="T5" fmla="*/ 1 h 184"/>
                <a:gd name="T6" fmla="*/ 9 w 127"/>
                <a:gd name="T7" fmla="*/ 0 h 184"/>
                <a:gd name="T8" fmla="*/ 127 w 127"/>
                <a:gd name="T9" fmla="*/ 183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184">
                  <a:moveTo>
                    <a:pt x="127" y="183"/>
                  </a:moveTo>
                  <a:lnTo>
                    <a:pt x="117" y="184"/>
                  </a:lnTo>
                  <a:lnTo>
                    <a:pt x="0" y="1"/>
                  </a:lnTo>
                  <a:lnTo>
                    <a:pt x="9" y="0"/>
                  </a:lnTo>
                  <a:lnTo>
                    <a:pt x="127" y="183"/>
                  </a:lnTo>
                  <a:close/>
                </a:path>
              </a:pathLst>
            </a:custGeom>
            <a:solidFill>
              <a:srgbClr val="FFF3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823"/>
            <p:cNvSpPr>
              <a:spLocks/>
            </p:cNvSpPr>
            <p:nvPr/>
          </p:nvSpPr>
          <p:spPr bwMode="auto">
            <a:xfrm>
              <a:off x="2165" y="2353"/>
              <a:ext cx="123" cy="192"/>
            </a:xfrm>
            <a:custGeom>
              <a:avLst/>
              <a:gdLst>
                <a:gd name="T0" fmla="*/ 123 w 123"/>
                <a:gd name="T1" fmla="*/ 184 h 192"/>
                <a:gd name="T2" fmla="*/ 118 w 123"/>
                <a:gd name="T3" fmla="*/ 192 h 192"/>
                <a:gd name="T4" fmla="*/ 0 w 123"/>
                <a:gd name="T5" fmla="*/ 9 h 192"/>
                <a:gd name="T6" fmla="*/ 5 w 123"/>
                <a:gd name="T7" fmla="*/ 0 h 192"/>
                <a:gd name="T8" fmla="*/ 123 w 123"/>
                <a:gd name="T9" fmla="*/ 184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3" h="192">
                  <a:moveTo>
                    <a:pt x="123" y="184"/>
                  </a:moveTo>
                  <a:lnTo>
                    <a:pt x="118" y="192"/>
                  </a:lnTo>
                  <a:lnTo>
                    <a:pt x="0" y="9"/>
                  </a:lnTo>
                  <a:lnTo>
                    <a:pt x="5" y="0"/>
                  </a:lnTo>
                  <a:lnTo>
                    <a:pt x="123" y="184"/>
                  </a:lnTo>
                  <a:close/>
                </a:path>
              </a:pathLst>
            </a:custGeom>
            <a:solidFill>
              <a:srgbClr val="FCE3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824"/>
            <p:cNvSpPr>
              <a:spLocks/>
            </p:cNvSpPr>
            <p:nvPr/>
          </p:nvSpPr>
          <p:spPr bwMode="auto">
            <a:xfrm>
              <a:off x="2107" y="2399"/>
              <a:ext cx="16" cy="223"/>
            </a:xfrm>
            <a:custGeom>
              <a:avLst/>
              <a:gdLst>
                <a:gd name="T0" fmla="*/ 0 w 16"/>
                <a:gd name="T1" fmla="*/ 223 h 223"/>
                <a:gd name="T2" fmla="*/ 9 w 16"/>
                <a:gd name="T3" fmla="*/ 218 h 223"/>
                <a:gd name="T4" fmla="*/ 16 w 16"/>
                <a:gd name="T5" fmla="*/ 0 h 223"/>
                <a:gd name="T6" fmla="*/ 8 w 16"/>
                <a:gd name="T7" fmla="*/ 5 h 223"/>
                <a:gd name="T8" fmla="*/ 0 w 16"/>
                <a:gd name="T9" fmla="*/ 22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23">
                  <a:moveTo>
                    <a:pt x="0" y="223"/>
                  </a:moveTo>
                  <a:lnTo>
                    <a:pt x="9" y="218"/>
                  </a:lnTo>
                  <a:lnTo>
                    <a:pt x="16" y="0"/>
                  </a:lnTo>
                  <a:lnTo>
                    <a:pt x="8" y="5"/>
                  </a:lnTo>
                  <a:lnTo>
                    <a:pt x="0" y="223"/>
                  </a:lnTo>
                  <a:close/>
                </a:path>
              </a:pathLst>
            </a:custGeom>
            <a:solidFill>
              <a:srgbClr val="FFF3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825"/>
            <p:cNvSpPr>
              <a:spLocks/>
            </p:cNvSpPr>
            <p:nvPr/>
          </p:nvSpPr>
          <p:spPr bwMode="auto">
            <a:xfrm>
              <a:off x="2098" y="2399"/>
              <a:ext cx="17" cy="223"/>
            </a:xfrm>
            <a:custGeom>
              <a:avLst/>
              <a:gdLst>
                <a:gd name="T0" fmla="*/ 0 w 17"/>
                <a:gd name="T1" fmla="*/ 218 h 223"/>
                <a:gd name="T2" fmla="*/ 9 w 17"/>
                <a:gd name="T3" fmla="*/ 223 h 223"/>
                <a:gd name="T4" fmla="*/ 17 w 17"/>
                <a:gd name="T5" fmla="*/ 5 h 223"/>
                <a:gd name="T6" fmla="*/ 7 w 17"/>
                <a:gd name="T7" fmla="*/ 0 h 223"/>
                <a:gd name="T8" fmla="*/ 0 w 17"/>
                <a:gd name="T9" fmla="*/ 218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3">
                  <a:moveTo>
                    <a:pt x="0" y="218"/>
                  </a:moveTo>
                  <a:lnTo>
                    <a:pt x="9" y="223"/>
                  </a:lnTo>
                  <a:lnTo>
                    <a:pt x="17" y="5"/>
                  </a:lnTo>
                  <a:lnTo>
                    <a:pt x="7" y="0"/>
                  </a:lnTo>
                  <a:lnTo>
                    <a:pt x="0" y="218"/>
                  </a:lnTo>
                  <a:close/>
                </a:path>
              </a:pathLst>
            </a:custGeom>
            <a:solidFill>
              <a:srgbClr val="FCE3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826"/>
            <p:cNvSpPr>
              <a:spLocks/>
            </p:cNvSpPr>
            <p:nvPr/>
          </p:nvSpPr>
          <p:spPr bwMode="auto">
            <a:xfrm>
              <a:off x="1927" y="2242"/>
              <a:ext cx="407" cy="200"/>
            </a:xfrm>
            <a:custGeom>
              <a:avLst/>
              <a:gdLst>
                <a:gd name="T0" fmla="*/ 17 w 249"/>
                <a:gd name="T1" fmla="*/ 75 h 122"/>
                <a:gd name="T2" fmla="*/ 97 w 249"/>
                <a:gd name="T3" fmla="*/ 115 h 122"/>
                <a:gd name="T4" fmla="*/ 151 w 249"/>
                <a:gd name="T5" fmla="*/ 115 h 122"/>
                <a:gd name="T6" fmla="*/ 231 w 249"/>
                <a:gd name="T7" fmla="*/ 75 h 122"/>
                <a:gd name="T8" fmla="*/ 233 w 249"/>
                <a:gd name="T9" fmla="*/ 35 h 122"/>
                <a:gd name="T10" fmla="*/ 151 w 249"/>
                <a:gd name="T11" fmla="*/ 8 h 122"/>
                <a:gd name="T12" fmla="*/ 97 w 249"/>
                <a:gd name="T13" fmla="*/ 8 h 122"/>
                <a:gd name="T14" fmla="*/ 16 w 249"/>
                <a:gd name="T15" fmla="*/ 34 h 122"/>
                <a:gd name="T16" fmla="*/ 17 w 249"/>
                <a:gd name="T17" fmla="*/ 75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9" h="122">
                  <a:moveTo>
                    <a:pt x="17" y="75"/>
                  </a:moveTo>
                  <a:cubicBezTo>
                    <a:pt x="97" y="115"/>
                    <a:pt x="97" y="115"/>
                    <a:pt x="97" y="115"/>
                  </a:cubicBezTo>
                  <a:cubicBezTo>
                    <a:pt x="112" y="122"/>
                    <a:pt x="136" y="122"/>
                    <a:pt x="151" y="115"/>
                  </a:cubicBezTo>
                  <a:cubicBezTo>
                    <a:pt x="231" y="75"/>
                    <a:pt x="231" y="75"/>
                    <a:pt x="231" y="75"/>
                  </a:cubicBezTo>
                  <a:cubicBezTo>
                    <a:pt x="246" y="67"/>
                    <a:pt x="249" y="42"/>
                    <a:pt x="233" y="35"/>
                  </a:cubicBezTo>
                  <a:cubicBezTo>
                    <a:pt x="151" y="8"/>
                    <a:pt x="151" y="8"/>
                    <a:pt x="151" y="8"/>
                  </a:cubicBezTo>
                  <a:cubicBezTo>
                    <a:pt x="136" y="0"/>
                    <a:pt x="112" y="0"/>
                    <a:pt x="97" y="8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0" y="42"/>
                    <a:pt x="2" y="67"/>
                    <a:pt x="17" y="75"/>
                  </a:cubicBezTo>
                  <a:close/>
                </a:path>
              </a:pathLst>
            </a:custGeom>
            <a:solidFill>
              <a:srgbClr val="BF98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827"/>
            <p:cNvSpPr>
              <a:spLocks/>
            </p:cNvSpPr>
            <p:nvPr/>
          </p:nvSpPr>
          <p:spPr bwMode="auto">
            <a:xfrm>
              <a:off x="1930" y="2219"/>
              <a:ext cx="399" cy="200"/>
            </a:xfrm>
            <a:custGeom>
              <a:avLst/>
              <a:gdLst>
                <a:gd name="T0" fmla="*/ 15 w 244"/>
                <a:gd name="T1" fmla="*/ 75 h 122"/>
                <a:gd name="T2" fmla="*/ 95 w 244"/>
                <a:gd name="T3" fmla="*/ 115 h 122"/>
                <a:gd name="T4" fmla="*/ 149 w 244"/>
                <a:gd name="T5" fmla="*/ 115 h 122"/>
                <a:gd name="T6" fmla="*/ 229 w 244"/>
                <a:gd name="T7" fmla="*/ 75 h 122"/>
                <a:gd name="T8" fmla="*/ 229 w 244"/>
                <a:gd name="T9" fmla="*/ 48 h 122"/>
                <a:gd name="T10" fmla="*/ 149 w 244"/>
                <a:gd name="T11" fmla="*/ 8 h 122"/>
                <a:gd name="T12" fmla="*/ 95 w 244"/>
                <a:gd name="T13" fmla="*/ 8 h 122"/>
                <a:gd name="T14" fmla="*/ 15 w 244"/>
                <a:gd name="T15" fmla="*/ 48 h 122"/>
                <a:gd name="T16" fmla="*/ 15 w 244"/>
                <a:gd name="T17" fmla="*/ 75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4" h="122">
                  <a:moveTo>
                    <a:pt x="15" y="75"/>
                  </a:moveTo>
                  <a:cubicBezTo>
                    <a:pt x="95" y="115"/>
                    <a:pt x="95" y="115"/>
                    <a:pt x="95" y="115"/>
                  </a:cubicBezTo>
                  <a:cubicBezTo>
                    <a:pt x="110" y="122"/>
                    <a:pt x="134" y="122"/>
                    <a:pt x="149" y="115"/>
                  </a:cubicBezTo>
                  <a:cubicBezTo>
                    <a:pt x="229" y="75"/>
                    <a:pt x="229" y="75"/>
                    <a:pt x="229" y="75"/>
                  </a:cubicBezTo>
                  <a:cubicBezTo>
                    <a:pt x="244" y="67"/>
                    <a:pt x="244" y="55"/>
                    <a:pt x="229" y="48"/>
                  </a:cubicBezTo>
                  <a:cubicBezTo>
                    <a:pt x="149" y="8"/>
                    <a:pt x="149" y="8"/>
                    <a:pt x="149" y="8"/>
                  </a:cubicBezTo>
                  <a:cubicBezTo>
                    <a:pt x="134" y="0"/>
                    <a:pt x="110" y="0"/>
                    <a:pt x="95" y="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0" y="55"/>
                    <a:pt x="0" y="67"/>
                    <a:pt x="15" y="75"/>
                  </a:cubicBezTo>
                  <a:close/>
                </a:path>
              </a:pathLst>
            </a:custGeom>
            <a:solidFill>
              <a:srgbClr val="FFCB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828"/>
            <p:cNvSpPr>
              <a:spLocks/>
            </p:cNvSpPr>
            <p:nvPr/>
          </p:nvSpPr>
          <p:spPr bwMode="auto">
            <a:xfrm>
              <a:off x="2113" y="2002"/>
              <a:ext cx="244" cy="356"/>
            </a:xfrm>
            <a:custGeom>
              <a:avLst/>
              <a:gdLst>
                <a:gd name="T0" fmla="*/ 111 w 149"/>
                <a:gd name="T1" fmla="*/ 211 h 218"/>
                <a:gd name="T2" fmla="*/ 54 w 149"/>
                <a:gd name="T3" fmla="*/ 152 h 218"/>
                <a:gd name="T4" fmla="*/ 1 w 149"/>
                <a:gd name="T5" fmla="*/ 132 h 218"/>
                <a:gd name="T6" fmla="*/ 18 w 149"/>
                <a:gd name="T7" fmla="*/ 93 h 218"/>
                <a:gd name="T8" fmla="*/ 6 w 149"/>
                <a:gd name="T9" fmla="*/ 23 h 218"/>
                <a:gd name="T10" fmla="*/ 41 w 149"/>
                <a:gd name="T11" fmla="*/ 8 h 218"/>
                <a:gd name="T12" fmla="*/ 121 w 149"/>
                <a:gd name="T13" fmla="*/ 48 h 218"/>
                <a:gd name="T14" fmla="*/ 148 w 149"/>
                <a:gd name="T15" fmla="*/ 89 h 218"/>
                <a:gd name="T16" fmla="*/ 146 w 149"/>
                <a:gd name="T17" fmla="*/ 153 h 218"/>
                <a:gd name="T18" fmla="*/ 111 w 149"/>
                <a:gd name="T19" fmla="*/ 211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9" h="218">
                  <a:moveTo>
                    <a:pt x="111" y="211"/>
                  </a:moveTo>
                  <a:cubicBezTo>
                    <a:pt x="111" y="211"/>
                    <a:pt x="76" y="164"/>
                    <a:pt x="54" y="152"/>
                  </a:cubicBezTo>
                  <a:cubicBezTo>
                    <a:pt x="14" y="129"/>
                    <a:pt x="0" y="143"/>
                    <a:pt x="1" y="132"/>
                  </a:cubicBezTo>
                  <a:cubicBezTo>
                    <a:pt x="2" y="120"/>
                    <a:pt x="10" y="119"/>
                    <a:pt x="18" y="93"/>
                  </a:cubicBezTo>
                  <a:cubicBezTo>
                    <a:pt x="25" y="67"/>
                    <a:pt x="6" y="23"/>
                    <a:pt x="6" y="23"/>
                  </a:cubicBezTo>
                  <a:cubicBezTo>
                    <a:pt x="6" y="8"/>
                    <a:pt x="26" y="0"/>
                    <a:pt x="41" y="8"/>
                  </a:cubicBezTo>
                  <a:cubicBezTo>
                    <a:pt x="121" y="48"/>
                    <a:pt x="121" y="48"/>
                    <a:pt x="121" y="48"/>
                  </a:cubicBezTo>
                  <a:cubicBezTo>
                    <a:pt x="136" y="55"/>
                    <a:pt x="148" y="74"/>
                    <a:pt x="148" y="89"/>
                  </a:cubicBezTo>
                  <a:cubicBezTo>
                    <a:pt x="148" y="89"/>
                    <a:pt x="149" y="117"/>
                    <a:pt x="146" y="153"/>
                  </a:cubicBezTo>
                  <a:cubicBezTo>
                    <a:pt x="145" y="168"/>
                    <a:pt x="126" y="218"/>
                    <a:pt x="111" y="211"/>
                  </a:cubicBezTo>
                  <a:close/>
                </a:path>
              </a:pathLst>
            </a:custGeom>
            <a:solidFill>
              <a:srgbClr val="BF98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829"/>
            <p:cNvSpPr>
              <a:spLocks/>
            </p:cNvSpPr>
            <p:nvPr/>
          </p:nvSpPr>
          <p:spPr bwMode="auto">
            <a:xfrm>
              <a:off x="2100" y="2006"/>
              <a:ext cx="244" cy="352"/>
            </a:xfrm>
            <a:custGeom>
              <a:avLst/>
              <a:gdLst>
                <a:gd name="T0" fmla="*/ 112 w 149"/>
                <a:gd name="T1" fmla="*/ 208 h 215"/>
                <a:gd name="T2" fmla="*/ 55 w 149"/>
                <a:gd name="T3" fmla="*/ 152 h 215"/>
                <a:gd name="T4" fmla="*/ 1 w 149"/>
                <a:gd name="T5" fmla="*/ 132 h 215"/>
                <a:gd name="T6" fmla="*/ 18 w 149"/>
                <a:gd name="T7" fmla="*/ 93 h 215"/>
                <a:gd name="T8" fmla="*/ 14 w 149"/>
                <a:gd name="T9" fmla="*/ 22 h 215"/>
                <a:gd name="T10" fmla="*/ 41 w 149"/>
                <a:gd name="T11" fmla="*/ 8 h 215"/>
                <a:gd name="T12" fmla="*/ 121 w 149"/>
                <a:gd name="T13" fmla="*/ 48 h 215"/>
                <a:gd name="T14" fmla="*/ 149 w 149"/>
                <a:gd name="T15" fmla="*/ 89 h 215"/>
                <a:gd name="T16" fmla="*/ 147 w 149"/>
                <a:gd name="T17" fmla="*/ 153 h 215"/>
                <a:gd name="T18" fmla="*/ 112 w 149"/>
                <a:gd name="T19" fmla="*/ 208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9" h="215">
                  <a:moveTo>
                    <a:pt x="112" y="208"/>
                  </a:moveTo>
                  <a:cubicBezTo>
                    <a:pt x="112" y="208"/>
                    <a:pt x="77" y="164"/>
                    <a:pt x="55" y="152"/>
                  </a:cubicBezTo>
                  <a:cubicBezTo>
                    <a:pt x="15" y="129"/>
                    <a:pt x="0" y="143"/>
                    <a:pt x="1" y="132"/>
                  </a:cubicBezTo>
                  <a:cubicBezTo>
                    <a:pt x="2" y="120"/>
                    <a:pt x="11" y="119"/>
                    <a:pt x="18" y="93"/>
                  </a:cubicBezTo>
                  <a:cubicBezTo>
                    <a:pt x="26" y="67"/>
                    <a:pt x="14" y="22"/>
                    <a:pt x="14" y="22"/>
                  </a:cubicBezTo>
                  <a:cubicBezTo>
                    <a:pt x="14" y="6"/>
                    <a:pt x="26" y="0"/>
                    <a:pt x="41" y="8"/>
                  </a:cubicBezTo>
                  <a:cubicBezTo>
                    <a:pt x="121" y="48"/>
                    <a:pt x="121" y="48"/>
                    <a:pt x="121" y="48"/>
                  </a:cubicBezTo>
                  <a:cubicBezTo>
                    <a:pt x="136" y="55"/>
                    <a:pt x="149" y="74"/>
                    <a:pt x="149" y="89"/>
                  </a:cubicBezTo>
                  <a:cubicBezTo>
                    <a:pt x="149" y="89"/>
                    <a:pt x="149" y="117"/>
                    <a:pt x="147" y="153"/>
                  </a:cubicBezTo>
                  <a:cubicBezTo>
                    <a:pt x="146" y="168"/>
                    <a:pt x="127" y="215"/>
                    <a:pt x="112" y="208"/>
                  </a:cubicBezTo>
                  <a:close/>
                </a:path>
              </a:pathLst>
            </a:custGeom>
            <a:solidFill>
              <a:srgbClr val="FCDB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830"/>
            <p:cNvSpPr>
              <a:spLocks/>
            </p:cNvSpPr>
            <p:nvPr/>
          </p:nvSpPr>
          <p:spPr bwMode="auto">
            <a:xfrm>
              <a:off x="1742" y="2033"/>
              <a:ext cx="140" cy="75"/>
            </a:xfrm>
            <a:custGeom>
              <a:avLst/>
              <a:gdLst>
                <a:gd name="T0" fmla="*/ 80 w 86"/>
                <a:gd name="T1" fmla="*/ 17 h 46"/>
                <a:gd name="T2" fmla="*/ 53 w 86"/>
                <a:gd name="T3" fmla="*/ 4 h 46"/>
                <a:gd name="T4" fmla="*/ 35 w 86"/>
                <a:gd name="T5" fmla="*/ 0 h 46"/>
                <a:gd name="T6" fmla="*/ 37 w 86"/>
                <a:gd name="T7" fmla="*/ 9 h 46"/>
                <a:gd name="T8" fmla="*/ 39 w 86"/>
                <a:gd name="T9" fmla="*/ 13 h 46"/>
                <a:gd name="T10" fmla="*/ 6 w 86"/>
                <a:gd name="T11" fmla="*/ 23 h 46"/>
                <a:gd name="T12" fmla="*/ 22 w 86"/>
                <a:gd name="T13" fmla="*/ 44 h 46"/>
                <a:gd name="T14" fmla="*/ 71 w 86"/>
                <a:gd name="T15" fmla="*/ 40 h 46"/>
                <a:gd name="T16" fmla="*/ 86 w 86"/>
                <a:gd name="T17" fmla="*/ 25 h 46"/>
                <a:gd name="T18" fmla="*/ 81 w 86"/>
                <a:gd name="T19" fmla="*/ 17 h 46"/>
                <a:gd name="T20" fmla="*/ 80 w 86"/>
                <a:gd name="T21" fmla="*/ 1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" h="46">
                  <a:moveTo>
                    <a:pt x="80" y="17"/>
                  </a:moveTo>
                  <a:cubicBezTo>
                    <a:pt x="80" y="17"/>
                    <a:pt x="73" y="8"/>
                    <a:pt x="53" y="4"/>
                  </a:cubicBezTo>
                  <a:cubicBezTo>
                    <a:pt x="41" y="2"/>
                    <a:pt x="35" y="0"/>
                    <a:pt x="35" y="0"/>
                  </a:cubicBezTo>
                  <a:cubicBezTo>
                    <a:pt x="35" y="0"/>
                    <a:pt x="24" y="4"/>
                    <a:pt x="37" y="9"/>
                  </a:cubicBezTo>
                  <a:cubicBezTo>
                    <a:pt x="50" y="13"/>
                    <a:pt x="39" y="13"/>
                    <a:pt x="39" y="13"/>
                  </a:cubicBezTo>
                  <a:cubicBezTo>
                    <a:pt x="39" y="13"/>
                    <a:pt x="12" y="21"/>
                    <a:pt x="6" y="23"/>
                  </a:cubicBezTo>
                  <a:cubicBezTo>
                    <a:pt x="0" y="25"/>
                    <a:pt x="17" y="43"/>
                    <a:pt x="22" y="44"/>
                  </a:cubicBezTo>
                  <a:cubicBezTo>
                    <a:pt x="26" y="46"/>
                    <a:pt x="71" y="40"/>
                    <a:pt x="71" y="40"/>
                  </a:cubicBezTo>
                  <a:cubicBezTo>
                    <a:pt x="86" y="25"/>
                    <a:pt x="86" y="25"/>
                    <a:pt x="86" y="25"/>
                  </a:cubicBezTo>
                  <a:cubicBezTo>
                    <a:pt x="81" y="17"/>
                    <a:pt x="81" y="17"/>
                    <a:pt x="81" y="17"/>
                  </a:cubicBezTo>
                  <a:lnTo>
                    <a:pt x="80" y="17"/>
                  </a:lnTo>
                  <a:close/>
                </a:path>
              </a:pathLst>
            </a:custGeom>
            <a:solidFill>
              <a:srgbClr val="FFEC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831"/>
            <p:cNvSpPr>
              <a:spLocks/>
            </p:cNvSpPr>
            <p:nvPr/>
          </p:nvSpPr>
          <p:spPr bwMode="auto">
            <a:xfrm>
              <a:off x="1770" y="2576"/>
              <a:ext cx="155" cy="124"/>
            </a:xfrm>
            <a:custGeom>
              <a:avLst/>
              <a:gdLst>
                <a:gd name="T0" fmla="*/ 92 w 95"/>
                <a:gd name="T1" fmla="*/ 3 h 76"/>
                <a:gd name="T2" fmla="*/ 95 w 95"/>
                <a:gd name="T3" fmla="*/ 29 h 76"/>
                <a:gd name="T4" fmla="*/ 15 w 95"/>
                <a:gd name="T5" fmla="*/ 72 h 76"/>
                <a:gd name="T6" fmla="*/ 15 w 95"/>
                <a:gd name="T7" fmla="*/ 45 h 76"/>
                <a:gd name="T8" fmla="*/ 65 w 95"/>
                <a:gd name="T9" fmla="*/ 0 h 76"/>
                <a:gd name="T10" fmla="*/ 92 w 95"/>
                <a:gd name="T11" fmla="*/ 3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76">
                  <a:moveTo>
                    <a:pt x="92" y="3"/>
                  </a:moveTo>
                  <a:cubicBezTo>
                    <a:pt x="95" y="29"/>
                    <a:pt x="95" y="29"/>
                    <a:pt x="95" y="29"/>
                  </a:cubicBezTo>
                  <a:cubicBezTo>
                    <a:pt x="95" y="29"/>
                    <a:pt x="29" y="76"/>
                    <a:pt x="15" y="72"/>
                  </a:cubicBezTo>
                  <a:cubicBezTo>
                    <a:pt x="0" y="69"/>
                    <a:pt x="15" y="45"/>
                    <a:pt x="15" y="45"/>
                  </a:cubicBezTo>
                  <a:cubicBezTo>
                    <a:pt x="65" y="0"/>
                    <a:pt x="65" y="0"/>
                    <a:pt x="65" y="0"/>
                  </a:cubicBezTo>
                  <a:lnTo>
                    <a:pt x="92" y="3"/>
                  </a:ln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832"/>
            <p:cNvSpPr>
              <a:spLocks/>
            </p:cNvSpPr>
            <p:nvPr/>
          </p:nvSpPr>
          <p:spPr bwMode="auto">
            <a:xfrm>
              <a:off x="1830" y="2170"/>
              <a:ext cx="342" cy="494"/>
            </a:xfrm>
            <a:custGeom>
              <a:avLst/>
              <a:gdLst>
                <a:gd name="T0" fmla="*/ 151 w 209"/>
                <a:gd name="T1" fmla="*/ 0 h 302"/>
                <a:gd name="T2" fmla="*/ 191 w 209"/>
                <a:gd name="T3" fmla="*/ 57 h 302"/>
                <a:gd name="T4" fmla="*/ 72 w 209"/>
                <a:gd name="T5" fmla="*/ 146 h 302"/>
                <a:gd name="T6" fmla="*/ 58 w 209"/>
                <a:gd name="T7" fmla="*/ 272 h 302"/>
                <a:gd name="T8" fmla="*/ 3 w 209"/>
                <a:gd name="T9" fmla="*/ 270 h 302"/>
                <a:gd name="T10" fmla="*/ 20 w 209"/>
                <a:gd name="T11" fmla="*/ 109 h 302"/>
                <a:gd name="T12" fmla="*/ 151 w 209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9" h="302">
                  <a:moveTo>
                    <a:pt x="151" y="0"/>
                  </a:moveTo>
                  <a:cubicBezTo>
                    <a:pt x="151" y="0"/>
                    <a:pt x="209" y="33"/>
                    <a:pt x="191" y="57"/>
                  </a:cubicBezTo>
                  <a:cubicBezTo>
                    <a:pt x="173" y="80"/>
                    <a:pt x="72" y="146"/>
                    <a:pt x="72" y="146"/>
                  </a:cubicBezTo>
                  <a:cubicBezTo>
                    <a:pt x="58" y="272"/>
                    <a:pt x="58" y="272"/>
                    <a:pt x="58" y="272"/>
                  </a:cubicBezTo>
                  <a:cubicBezTo>
                    <a:pt x="58" y="272"/>
                    <a:pt x="27" y="302"/>
                    <a:pt x="3" y="270"/>
                  </a:cubicBezTo>
                  <a:cubicBezTo>
                    <a:pt x="0" y="267"/>
                    <a:pt x="20" y="109"/>
                    <a:pt x="20" y="109"/>
                  </a:cubicBezTo>
                  <a:lnTo>
                    <a:pt x="151" y="0"/>
                  </a:ln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833"/>
            <p:cNvSpPr>
              <a:spLocks/>
            </p:cNvSpPr>
            <p:nvPr/>
          </p:nvSpPr>
          <p:spPr bwMode="auto">
            <a:xfrm>
              <a:off x="1902" y="2645"/>
              <a:ext cx="152" cy="144"/>
            </a:xfrm>
            <a:custGeom>
              <a:avLst/>
              <a:gdLst>
                <a:gd name="T0" fmla="*/ 88 w 93"/>
                <a:gd name="T1" fmla="*/ 2 h 88"/>
                <a:gd name="T2" fmla="*/ 93 w 93"/>
                <a:gd name="T3" fmla="*/ 38 h 88"/>
                <a:gd name="T4" fmla="*/ 15 w 93"/>
                <a:gd name="T5" fmla="*/ 85 h 88"/>
                <a:gd name="T6" fmla="*/ 14 w 93"/>
                <a:gd name="T7" fmla="*/ 58 h 88"/>
                <a:gd name="T8" fmla="*/ 61 w 93"/>
                <a:gd name="T9" fmla="*/ 0 h 88"/>
                <a:gd name="T10" fmla="*/ 88 w 93"/>
                <a:gd name="T11" fmla="*/ 2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3" h="88">
                  <a:moveTo>
                    <a:pt x="88" y="2"/>
                  </a:moveTo>
                  <a:cubicBezTo>
                    <a:pt x="93" y="38"/>
                    <a:pt x="93" y="38"/>
                    <a:pt x="93" y="38"/>
                  </a:cubicBezTo>
                  <a:cubicBezTo>
                    <a:pt x="93" y="38"/>
                    <a:pt x="30" y="88"/>
                    <a:pt x="15" y="85"/>
                  </a:cubicBezTo>
                  <a:cubicBezTo>
                    <a:pt x="0" y="83"/>
                    <a:pt x="14" y="58"/>
                    <a:pt x="14" y="58"/>
                  </a:cubicBezTo>
                  <a:cubicBezTo>
                    <a:pt x="61" y="0"/>
                    <a:pt x="61" y="0"/>
                    <a:pt x="61" y="0"/>
                  </a:cubicBezTo>
                  <a:lnTo>
                    <a:pt x="88" y="2"/>
                  </a:lnTo>
                  <a:close/>
                </a:path>
              </a:pathLst>
            </a:custGeom>
            <a:solidFill>
              <a:srgbClr val="5454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834"/>
            <p:cNvSpPr>
              <a:spLocks/>
            </p:cNvSpPr>
            <p:nvPr/>
          </p:nvSpPr>
          <p:spPr bwMode="auto">
            <a:xfrm>
              <a:off x="1956" y="2218"/>
              <a:ext cx="296" cy="523"/>
            </a:xfrm>
            <a:custGeom>
              <a:avLst/>
              <a:gdLst>
                <a:gd name="T0" fmla="*/ 119 w 181"/>
                <a:gd name="T1" fmla="*/ 0 h 320"/>
                <a:gd name="T2" fmla="*/ 174 w 181"/>
                <a:gd name="T3" fmla="*/ 56 h 320"/>
                <a:gd name="T4" fmla="*/ 60 w 181"/>
                <a:gd name="T5" fmla="*/ 159 h 320"/>
                <a:gd name="T6" fmla="*/ 59 w 181"/>
                <a:gd name="T7" fmla="*/ 288 h 320"/>
                <a:gd name="T8" fmla="*/ 4 w 181"/>
                <a:gd name="T9" fmla="*/ 290 h 320"/>
                <a:gd name="T10" fmla="*/ 12 w 181"/>
                <a:gd name="T11" fmla="*/ 128 h 320"/>
                <a:gd name="T12" fmla="*/ 119 w 181"/>
                <a:gd name="T13" fmla="*/ 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1" h="320">
                  <a:moveTo>
                    <a:pt x="119" y="0"/>
                  </a:moveTo>
                  <a:cubicBezTo>
                    <a:pt x="119" y="0"/>
                    <a:pt x="181" y="30"/>
                    <a:pt x="174" y="56"/>
                  </a:cubicBezTo>
                  <a:cubicBezTo>
                    <a:pt x="165" y="85"/>
                    <a:pt x="60" y="159"/>
                    <a:pt x="60" y="159"/>
                  </a:cubicBezTo>
                  <a:cubicBezTo>
                    <a:pt x="59" y="288"/>
                    <a:pt x="59" y="288"/>
                    <a:pt x="59" y="288"/>
                  </a:cubicBezTo>
                  <a:cubicBezTo>
                    <a:pt x="59" y="288"/>
                    <a:pt x="30" y="320"/>
                    <a:pt x="4" y="290"/>
                  </a:cubicBezTo>
                  <a:cubicBezTo>
                    <a:pt x="0" y="287"/>
                    <a:pt x="12" y="128"/>
                    <a:pt x="12" y="128"/>
                  </a:cubicBezTo>
                  <a:lnTo>
                    <a:pt x="119" y="0"/>
                  </a:lnTo>
                  <a:close/>
                </a:path>
              </a:pathLst>
            </a:cu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835"/>
            <p:cNvSpPr>
              <a:spLocks/>
            </p:cNvSpPr>
            <p:nvPr/>
          </p:nvSpPr>
          <p:spPr bwMode="auto">
            <a:xfrm>
              <a:off x="1842" y="1884"/>
              <a:ext cx="255" cy="283"/>
            </a:xfrm>
            <a:custGeom>
              <a:avLst/>
              <a:gdLst>
                <a:gd name="T0" fmla="*/ 135 w 156"/>
                <a:gd name="T1" fmla="*/ 2 h 173"/>
                <a:gd name="T2" fmla="*/ 114 w 156"/>
                <a:gd name="T3" fmla="*/ 17 h 173"/>
                <a:gd name="T4" fmla="*/ 85 w 156"/>
                <a:gd name="T5" fmla="*/ 121 h 173"/>
                <a:gd name="T6" fmla="*/ 9 w 156"/>
                <a:gd name="T7" fmla="*/ 95 h 173"/>
                <a:gd name="T8" fmla="*/ 8 w 156"/>
                <a:gd name="T9" fmla="*/ 132 h 173"/>
                <a:gd name="T10" fmla="*/ 107 w 156"/>
                <a:gd name="T11" fmla="*/ 173 h 173"/>
                <a:gd name="T12" fmla="*/ 152 w 156"/>
                <a:gd name="T13" fmla="*/ 20 h 173"/>
                <a:gd name="T14" fmla="*/ 135 w 156"/>
                <a:gd name="T15" fmla="*/ 2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6" h="173">
                  <a:moveTo>
                    <a:pt x="135" y="2"/>
                  </a:moveTo>
                  <a:cubicBezTo>
                    <a:pt x="135" y="2"/>
                    <a:pt x="121" y="0"/>
                    <a:pt x="114" y="17"/>
                  </a:cubicBezTo>
                  <a:cubicBezTo>
                    <a:pt x="106" y="33"/>
                    <a:pt x="85" y="121"/>
                    <a:pt x="85" y="121"/>
                  </a:cubicBezTo>
                  <a:cubicBezTo>
                    <a:pt x="9" y="95"/>
                    <a:pt x="9" y="95"/>
                    <a:pt x="9" y="95"/>
                  </a:cubicBezTo>
                  <a:cubicBezTo>
                    <a:pt x="9" y="95"/>
                    <a:pt x="0" y="127"/>
                    <a:pt x="8" y="132"/>
                  </a:cubicBezTo>
                  <a:cubicBezTo>
                    <a:pt x="17" y="138"/>
                    <a:pt x="107" y="173"/>
                    <a:pt x="107" y="173"/>
                  </a:cubicBezTo>
                  <a:cubicBezTo>
                    <a:pt x="107" y="173"/>
                    <a:pt x="156" y="40"/>
                    <a:pt x="152" y="20"/>
                  </a:cubicBezTo>
                  <a:cubicBezTo>
                    <a:pt x="149" y="6"/>
                    <a:pt x="135" y="2"/>
                    <a:pt x="135" y="2"/>
                  </a:cubicBezTo>
                  <a:close/>
                </a:path>
              </a:pathLst>
            </a:custGeom>
            <a:solidFill>
              <a:srgbClr val="4545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836"/>
            <p:cNvSpPr>
              <a:spLocks/>
            </p:cNvSpPr>
            <p:nvPr/>
          </p:nvSpPr>
          <p:spPr bwMode="auto">
            <a:xfrm>
              <a:off x="1995" y="1863"/>
              <a:ext cx="288" cy="512"/>
            </a:xfrm>
            <a:custGeom>
              <a:avLst/>
              <a:gdLst>
                <a:gd name="T0" fmla="*/ 21 w 176"/>
                <a:gd name="T1" fmla="*/ 30 h 313"/>
                <a:gd name="T2" fmla="*/ 9 w 176"/>
                <a:gd name="T3" fmla="*/ 116 h 313"/>
                <a:gd name="T4" fmla="*/ 21 w 176"/>
                <a:gd name="T5" fmla="*/ 194 h 313"/>
                <a:gd name="T6" fmla="*/ 0 w 176"/>
                <a:gd name="T7" fmla="*/ 225 h 313"/>
                <a:gd name="T8" fmla="*/ 18 w 176"/>
                <a:gd name="T9" fmla="*/ 265 h 313"/>
                <a:gd name="T10" fmla="*/ 86 w 176"/>
                <a:gd name="T11" fmla="*/ 313 h 313"/>
                <a:gd name="T12" fmla="*/ 151 w 176"/>
                <a:gd name="T13" fmla="*/ 265 h 313"/>
                <a:gd name="T14" fmla="*/ 156 w 176"/>
                <a:gd name="T15" fmla="*/ 62 h 313"/>
                <a:gd name="T16" fmla="*/ 83 w 176"/>
                <a:gd name="T17" fmla="*/ 8 h 313"/>
                <a:gd name="T18" fmla="*/ 21 w 176"/>
                <a:gd name="T19" fmla="*/ 3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313">
                  <a:moveTo>
                    <a:pt x="21" y="30"/>
                  </a:moveTo>
                  <a:cubicBezTo>
                    <a:pt x="21" y="30"/>
                    <a:pt x="7" y="104"/>
                    <a:pt x="9" y="116"/>
                  </a:cubicBezTo>
                  <a:cubicBezTo>
                    <a:pt x="12" y="128"/>
                    <a:pt x="24" y="182"/>
                    <a:pt x="21" y="194"/>
                  </a:cubicBezTo>
                  <a:cubicBezTo>
                    <a:pt x="18" y="206"/>
                    <a:pt x="0" y="225"/>
                    <a:pt x="0" y="225"/>
                  </a:cubicBezTo>
                  <a:cubicBezTo>
                    <a:pt x="0" y="225"/>
                    <a:pt x="3" y="247"/>
                    <a:pt x="18" y="265"/>
                  </a:cubicBezTo>
                  <a:cubicBezTo>
                    <a:pt x="39" y="290"/>
                    <a:pt x="75" y="313"/>
                    <a:pt x="86" y="313"/>
                  </a:cubicBezTo>
                  <a:cubicBezTo>
                    <a:pt x="107" y="312"/>
                    <a:pt x="150" y="278"/>
                    <a:pt x="151" y="265"/>
                  </a:cubicBezTo>
                  <a:cubicBezTo>
                    <a:pt x="152" y="253"/>
                    <a:pt x="176" y="78"/>
                    <a:pt x="156" y="62"/>
                  </a:cubicBezTo>
                  <a:cubicBezTo>
                    <a:pt x="146" y="54"/>
                    <a:pt x="119" y="21"/>
                    <a:pt x="83" y="8"/>
                  </a:cubicBezTo>
                  <a:cubicBezTo>
                    <a:pt x="61" y="0"/>
                    <a:pt x="40" y="9"/>
                    <a:pt x="21" y="30"/>
                  </a:cubicBezTo>
                  <a:close/>
                </a:path>
              </a:pathLst>
            </a:custGeom>
            <a:solidFill>
              <a:srgbClr val="5E5E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837"/>
            <p:cNvSpPr>
              <a:spLocks/>
            </p:cNvSpPr>
            <p:nvPr/>
          </p:nvSpPr>
          <p:spPr bwMode="auto">
            <a:xfrm>
              <a:off x="2030" y="1866"/>
              <a:ext cx="134" cy="284"/>
            </a:xfrm>
            <a:custGeom>
              <a:avLst/>
              <a:gdLst>
                <a:gd name="T0" fmla="*/ 82 w 82"/>
                <a:gd name="T1" fmla="*/ 19 h 174"/>
                <a:gd name="T2" fmla="*/ 37 w 82"/>
                <a:gd name="T3" fmla="*/ 3 h 174"/>
                <a:gd name="T4" fmla="*/ 24 w 82"/>
                <a:gd name="T5" fmla="*/ 130 h 174"/>
                <a:gd name="T6" fmla="*/ 38 w 82"/>
                <a:gd name="T7" fmla="*/ 174 h 174"/>
                <a:gd name="T8" fmla="*/ 56 w 82"/>
                <a:gd name="T9" fmla="*/ 113 h 174"/>
                <a:gd name="T10" fmla="*/ 53 w 82"/>
                <a:gd name="T11" fmla="*/ 102 h 174"/>
                <a:gd name="T12" fmla="*/ 68 w 82"/>
                <a:gd name="T13" fmla="*/ 83 h 174"/>
                <a:gd name="T14" fmla="*/ 82 w 82"/>
                <a:gd name="T15" fmla="*/ 19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74">
                  <a:moveTo>
                    <a:pt x="82" y="19"/>
                  </a:moveTo>
                  <a:cubicBezTo>
                    <a:pt x="82" y="19"/>
                    <a:pt x="74" y="0"/>
                    <a:pt x="37" y="3"/>
                  </a:cubicBezTo>
                  <a:cubicBezTo>
                    <a:pt x="0" y="5"/>
                    <a:pt x="24" y="130"/>
                    <a:pt x="24" y="130"/>
                  </a:cubicBezTo>
                  <a:cubicBezTo>
                    <a:pt x="38" y="174"/>
                    <a:pt x="38" y="174"/>
                    <a:pt x="38" y="174"/>
                  </a:cubicBezTo>
                  <a:cubicBezTo>
                    <a:pt x="56" y="113"/>
                    <a:pt x="56" y="113"/>
                    <a:pt x="56" y="113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68" y="83"/>
                    <a:pt x="68" y="83"/>
                    <a:pt x="68" y="83"/>
                  </a:cubicBezTo>
                  <a:lnTo>
                    <a:pt x="82" y="19"/>
                  </a:lnTo>
                  <a:close/>
                </a:path>
              </a:pathLst>
            </a:custGeom>
            <a:solidFill>
              <a:srgbClr val="E8E4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838"/>
            <p:cNvSpPr>
              <a:spLocks/>
            </p:cNvSpPr>
            <p:nvPr/>
          </p:nvSpPr>
          <p:spPr bwMode="auto">
            <a:xfrm>
              <a:off x="2038" y="1876"/>
              <a:ext cx="54" cy="278"/>
            </a:xfrm>
            <a:custGeom>
              <a:avLst/>
              <a:gdLst>
                <a:gd name="T0" fmla="*/ 21 w 33"/>
                <a:gd name="T1" fmla="*/ 27 h 170"/>
                <a:gd name="T2" fmla="*/ 17 w 33"/>
                <a:gd name="T3" fmla="*/ 96 h 170"/>
                <a:gd name="T4" fmla="*/ 33 w 33"/>
                <a:gd name="T5" fmla="*/ 170 h 170"/>
                <a:gd name="T6" fmla="*/ 9 w 33"/>
                <a:gd name="T7" fmla="*/ 105 h 170"/>
                <a:gd name="T8" fmla="*/ 12 w 33"/>
                <a:gd name="T9" fmla="*/ 91 h 170"/>
                <a:gd name="T10" fmla="*/ 0 w 33"/>
                <a:gd name="T11" fmla="*/ 79 h 170"/>
                <a:gd name="T12" fmla="*/ 16 w 33"/>
                <a:gd name="T13" fmla="*/ 13 h 170"/>
                <a:gd name="T14" fmla="*/ 21 w 33"/>
                <a:gd name="T15" fmla="*/ 27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170">
                  <a:moveTo>
                    <a:pt x="21" y="27"/>
                  </a:moveTo>
                  <a:cubicBezTo>
                    <a:pt x="21" y="27"/>
                    <a:pt x="10" y="73"/>
                    <a:pt x="17" y="96"/>
                  </a:cubicBezTo>
                  <a:cubicBezTo>
                    <a:pt x="24" y="119"/>
                    <a:pt x="33" y="170"/>
                    <a:pt x="33" y="170"/>
                  </a:cubicBezTo>
                  <a:cubicBezTo>
                    <a:pt x="9" y="105"/>
                    <a:pt x="9" y="105"/>
                    <a:pt x="9" y="105"/>
                  </a:cubicBezTo>
                  <a:cubicBezTo>
                    <a:pt x="12" y="91"/>
                    <a:pt x="12" y="91"/>
                    <a:pt x="12" y="9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79"/>
                    <a:pt x="7" y="27"/>
                    <a:pt x="16" y="13"/>
                  </a:cubicBezTo>
                  <a:cubicBezTo>
                    <a:pt x="24" y="0"/>
                    <a:pt x="21" y="27"/>
                    <a:pt x="21" y="27"/>
                  </a:cubicBezTo>
                  <a:close/>
                </a:path>
              </a:pathLst>
            </a:custGeom>
            <a:solidFill>
              <a:srgbClr val="7070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839"/>
            <p:cNvSpPr>
              <a:spLocks/>
            </p:cNvSpPr>
            <p:nvPr/>
          </p:nvSpPr>
          <p:spPr bwMode="auto">
            <a:xfrm>
              <a:off x="1956" y="2276"/>
              <a:ext cx="137" cy="77"/>
            </a:xfrm>
            <a:custGeom>
              <a:avLst/>
              <a:gdLst>
                <a:gd name="T0" fmla="*/ 77 w 84"/>
                <a:gd name="T1" fmla="*/ 7 h 47"/>
                <a:gd name="T2" fmla="*/ 47 w 84"/>
                <a:gd name="T3" fmla="*/ 1 h 47"/>
                <a:gd name="T4" fmla="*/ 29 w 84"/>
                <a:gd name="T5" fmla="*/ 1 h 47"/>
                <a:gd name="T6" fmla="*/ 33 w 84"/>
                <a:gd name="T7" fmla="*/ 9 h 47"/>
                <a:gd name="T8" fmla="*/ 36 w 84"/>
                <a:gd name="T9" fmla="*/ 13 h 47"/>
                <a:gd name="T10" fmla="*/ 6 w 84"/>
                <a:gd name="T11" fmla="*/ 30 h 47"/>
                <a:gd name="T12" fmla="*/ 26 w 84"/>
                <a:gd name="T13" fmla="*/ 47 h 47"/>
                <a:gd name="T14" fmla="*/ 73 w 84"/>
                <a:gd name="T15" fmla="*/ 32 h 47"/>
                <a:gd name="T16" fmla="*/ 84 w 84"/>
                <a:gd name="T17" fmla="*/ 14 h 47"/>
                <a:gd name="T18" fmla="*/ 77 w 84"/>
                <a:gd name="T19" fmla="*/ 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47">
                  <a:moveTo>
                    <a:pt x="77" y="7"/>
                  </a:moveTo>
                  <a:cubicBezTo>
                    <a:pt x="77" y="7"/>
                    <a:pt x="67" y="0"/>
                    <a:pt x="47" y="1"/>
                  </a:cubicBezTo>
                  <a:cubicBezTo>
                    <a:pt x="35" y="1"/>
                    <a:pt x="29" y="1"/>
                    <a:pt x="29" y="1"/>
                  </a:cubicBezTo>
                  <a:cubicBezTo>
                    <a:pt x="29" y="1"/>
                    <a:pt x="19" y="8"/>
                    <a:pt x="33" y="9"/>
                  </a:cubicBezTo>
                  <a:cubicBezTo>
                    <a:pt x="46" y="10"/>
                    <a:pt x="36" y="13"/>
                    <a:pt x="36" y="13"/>
                  </a:cubicBezTo>
                  <a:cubicBezTo>
                    <a:pt x="36" y="13"/>
                    <a:pt x="11" y="27"/>
                    <a:pt x="6" y="30"/>
                  </a:cubicBezTo>
                  <a:cubicBezTo>
                    <a:pt x="0" y="33"/>
                    <a:pt x="21" y="47"/>
                    <a:pt x="26" y="47"/>
                  </a:cubicBezTo>
                  <a:cubicBezTo>
                    <a:pt x="31" y="47"/>
                    <a:pt x="73" y="32"/>
                    <a:pt x="73" y="32"/>
                  </a:cubicBezTo>
                  <a:cubicBezTo>
                    <a:pt x="84" y="14"/>
                    <a:pt x="84" y="14"/>
                    <a:pt x="84" y="14"/>
                  </a:cubicBezTo>
                  <a:cubicBezTo>
                    <a:pt x="77" y="7"/>
                    <a:pt x="77" y="7"/>
                    <a:pt x="77" y="7"/>
                  </a:cubicBezTo>
                  <a:close/>
                </a:path>
              </a:pathLst>
            </a:custGeom>
            <a:solidFill>
              <a:srgbClr val="E0D1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840"/>
            <p:cNvSpPr>
              <a:spLocks/>
            </p:cNvSpPr>
            <p:nvPr/>
          </p:nvSpPr>
          <p:spPr bwMode="auto">
            <a:xfrm>
              <a:off x="2057" y="1966"/>
              <a:ext cx="229" cy="371"/>
            </a:xfrm>
            <a:custGeom>
              <a:avLst/>
              <a:gdLst>
                <a:gd name="T0" fmla="*/ 111 w 140"/>
                <a:gd name="T1" fmla="*/ 0 h 227"/>
                <a:gd name="T2" fmla="*/ 93 w 140"/>
                <a:gd name="T3" fmla="*/ 18 h 227"/>
                <a:gd name="T4" fmla="*/ 81 w 140"/>
                <a:gd name="T5" fmla="*/ 150 h 227"/>
                <a:gd name="T6" fmla="*/ 2 w 140"/>
                <a:gd name="T7" fmla="*/ 186 h 227"/>
                <a:gd name="T8" fmla="*/ 10 w 140"/>
                <a:gd name="T9" fmla="*/ 223 h 227"/>
                <a:gd name="T10" fmla="*/ 123 w 140"/>
                <a:gd name="T11" fmla="*/ 172 h 227"/>
                <a:gd name="T12" fmla="*/ 131 w 140"/>
                <a:gd name="T13" fmla="*/ 13 h 227"/>
                <a:gd name="T14" fmla="*/ 111 w 140"/>
                <a:gd name="T15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0" h="227">
                  <a:moveTo>
                    <a:pt x="111" y="0"/>
                  </a:moveTo>
                  <a:cubicBezTo>
                    <a:pt x="111" y="0"/>
                    <a:pt x="97" y="1"/>
                    <a:pt x="93" y="18"/>
                  </a:cubicBezTo>
                  <a:cubicBezTo>
                    <a:pt x="90" y="36"/>
                    <a:pt x="81" y="150"/>
                    <a:pt x="81" y="150"/>
                  </a:cubicBezTo>
                  <a:cubicBezTo>
                    <a:pt x="2" y="186"/>
                    <a:pt x="2" y="186"/>
                    <a:pt x="2" y="186"/>
                  </a:cubicBezTo>
                  <a:cubicBezTo>
                    <a:pt x="2" y="186"/>
                    <a:pt x="0" y="220"/>
                    <a:pt x="10" y="223"/>
                  </a:cubicBezTo>
                  <a:cubicBezTo>
                    <a:pt x="19" y="227"/>
                    <a:pt x="123" y="172"/>
                    <a:pt x="123" y="172"/>
                  </a:cubicBezTo>
                  <a:cubicBezTo>
                    <a:pt x="123" y="172"/>
                    <a:pt x="140" y="31"/>
                    <a:pt x="131" y="13"/>
                  </a:cubicBezTo>
                  <a:cubicBezTo>
                    <a:pt x="125" y="0"/>
                    <a:pt x="111" y="0"/>
                    <a:pt x="111" y="0"/>
                  </a:cubicBezTo>
                  <a:close/>
                </a:path>
              </a:pathLst>
            </a:custGeom>
            <a:solidFill>
              <a:srgbClr val="9494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841"/>
            <p:cNvSpPr>
              <a:spLocks/>
            </p:cNvSpPr>
            <p:nvPr/>
          </p:nvSpPr>
          <p:spPr bwMode="auto">
            <a:xfrm>
              <a:off x="2092" y="1877"/>
              <a:ext cx="80" cy="277"/>
            </a:xfrm>
            <a:custGeom>
              <a:avLst/>
              <a:gdLst>
                <a:gd name="T0" fmla="*/ 49 w 49"/>
                <a:gd name="T1" fmla="*/ 13 h 169"/>
                <a:gd name="T2" fmla="*/ 34 w 49"/>
                <a:gd name="T3" fmla="*/ 88 h 169"/>
                <a:gd name="T4" fmla="*/ 18 w 49"/>
                <a:gd name="T5" fmla="*/ 95 h 169"/>
                <a:gd name="T6" fmla="*/ 25 w 49"/>
                <a:gd name="T7" fmla="*/ 108 h 169"/>
                <a:gd name="T8" fmla="*/ 0 w 49"/>
                <a:gd name="T9" fmla="*/ 169 h 169"/>
                <a:gd name="T10" fmla="*/ 20 w 49"/>
                <a:gd name="T11" fmla="*/ 68 h 169"/>
                <a:gd name="T12" fmla="*/ 37 w 49"/>
                <a:gd name="T13" fmla="*/ 5 h 169"/>
                <a:gd name="T14" fmla="*/ 49 w 49"/>
                <a:gd name="T15" fmla="*/ 13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169">
                  <a:moveTo>
                    <a:pt x="49" y="13"/>
                  </a:moveTo>
                  <a:cubicBezTo>
                    <a:pt x="34" y="88"/>
                    <a:pt x="34" y="88"/>
                    <a:pt x="34" y="88"/>
                  </a:cubicBezTo>
                  <a:cubicBezTo>
                    <a:pt x="18" y="95"/>
                    <a:pt x="18" y="95"/>
                    <a:pt x="18" y="95"/>
                  </a:cubicBezTo>
                  <a:cubicBezTo>
                    <a:pt x="25" y="108"/>
                    <a:pt x="25" y="108"/>
                    <a:pt x="25" y="108"/>
                  </a:cubicBezTo>
                  <a:cubicBezTo>
                    <a:pt x="0" y="169"/>
                    <a:pt x="0" y="169"/>
                    <a:pt x="0" y="169"/>
                  </a:cubicBezTo>
                  <a:cubicBezTo>
                    <a:pt x="0" y="169"/>
                    <a:pt x="10" y="94"/>
                    <a:pt x="20" y="68"/>
                  </a:cubicBezTo>
                  <a:cubicBezTo>
                    <a:pt x="31" y="43"/>
                    <a:pt x="42" y="9"/>
                    <a:pt x="37" y="5"/>
                  </a:cubicBezTo>
                  <a:cubicBezTo>
                    <a:pt x="32" y="0"/>
                    <a:pt x="49" y="13"/>
                    <a:pt x="49" y="13"/>
                  </a:cubicBezTo>
                  <a:close/>
                </a:path>
              </a:pathLst>
            </a:custGeom>
            <a:solidFill>
              <a:srgbClr val="9494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842"/>
            <p:cNvSpPr>
              <a:spLocks/>
            </p:cNvSpPr>
            <p:nvPr/>
          </p:nvSpPr>
          <p:spPr bwMode="auto">
            <a:xfrm>
              <a:off x="2062" y="1846"/>
              <a:ext cx="87" cy="115"/>
            </a:xfrm>
            <a:custGeom>
              <a:avLst/>
              <a:gdLst>
                <a:gd name="T0" fmla="*/ 43 w 53"/>
                <a:gd name="T1" fmla="*/ 0 h 70"/>
                <a:gd name="T2" fmla="*/ 48 w 53"/>
                <a:gd name="T3" fmla="*/ 23 h 70"/>
                <a:gd name="T4" fmla="*/ 18 w 53"/>
                <a:gd name="T5" fmla="*/ 70 h 70"/>
                <a:gd name="T6" fmla="*/ 2 w 53"/>
                <a:gd name="T7" fmla="*/ 31 h 70"/>
                <a:gd name="T8" fmla="*/ 43 w 53"/>
                <a:gd name="T9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70">
                  <a:moveTo>
                    <a:pt x="43" y="0"/>
                  </a:moveTo>
                  <a:cubicBezTo>
                    <a:pt x="43" y="0"/>
                    <a:pt x="42" y="19"/>
                    <a:pt x="48" y="23"/>
                  </a:cubicBezTo>
                  <a:cubicBezTo>
                    <a:pt x="53" y="28"/>
                    <a:pt x="18" y="70"/>
                    <a:pt x="18" y="70"/>
                  </a:cubicBezTo>
                  <a:cubicBezTo>
                    <a:pt x="18" y="70"/>
                    <a:pt x="0" y="36"/>
                    <a:pt x="2" y="31"/>
                  </a:cubicBezTo>
                  <a:cubicBezTo>
                    <a:pt x="4" y="26"/>
                    <a:pt x="43" y="0"/>
                    <a:pt x="43" y="0"/>
                  </a:cubicBezTo>
                  <a:close/>
                </a:path>
              </a:pathLst>
            </a:custGeom>
            <a:solidFill>
              <a:srgbClr val="E6D4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843"/>
            <p:cNvSpPr>
              <a:spLocks/>
            </p:cNvSpPr>
            <p:nvPr/>
          </p:nvSpPr>
          <p:spPr bwMode="auto">
            <a:xfrm>
              <a:off x="1984" y="1717"/>
              <a:ext cx="167" cy="154"/>
            </a:xfrm>
            <a:custGeom>
              <a:avLst/>
              <a:gdLst>
                <a:gd name="T0" fmla="*/ 70 w 102"/>
                <a:gd name="T1" fmla="*/ 1 h 94"/>
                <a:gd name="T2" fmla="*/ 100 w 102"/>
                <a:gd name="T3" fmla="*/ 31 h 94"/>
                <a:gd name="T4" fmla="*/ 98 w 102"/>
                <a:gd name="T5" fmla="*/ 81 h 94"/>
                <a:gd name="T6" fmla="*/ 37 w 102"/>
                <a:gd name="T7" fmla="*/ 62 h 94"/>
                <a:gd name="T8" fmla="*/ 12 w 102"/>
                <a:gd name="T9" fmla="*/ 35 h 94"/>
                <a:gd name="T10" fmla="*/ 70 w 102"/>
                <a:gd name="T11" fmla="*/ 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2" h="94">
                  <a:moveTo>
                    <a:pt x="70" y="1"/>
                  </a:moveTo>
                  <a:cubicBezTo>
                    <a:pt x="70" y="1"/>
                    <a:pt x="98" y="9"/>
                    <a:pt x="100" y="31"/>
                  </a:cubicBezTo>
                  <a:cubicBezTo>
                    <a:pt x="101" y="52"/>
                    <a:pt x="94" y="68"/>
                    <a:pt x="98" y="81"/>
                  </a:cubicBezTo>
                  <a:cubicBezTo>
                    <a:pt x="102" y="94"/>
                    <a:pt x="37" y="62"/>
                    <a:pt x="37" y="62"/>
                  </a:cubicBezTo>
                  <a:cubicBezTo>
                    <a:pt x="37" y="62"/>
                    <a:pt x="0" y="54"/>
                    <a:pt x="12" y="35"/>
                  </a:cubicBezTo>
                  <a:cubicBezTo>
                    <a:pt x="25" y="15"/>
                    <a:pt x="49" y="0"/>
                    <a:pt x="70" y="1"/>
                  </a:cubicBezTo>
                  <a:close/>
                </a:path>
              </a:pathLst>
            </a:custGeom>
            <a:solidFill>
              <a:srgbClr val="5735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844"/>
            <p:cNvSpPr>
              <a:spLocks/>
            </p:cNvSpPr>
            <p:nvPr/>
          </p:nvSpPr>
          <p:spPr bwMode="auto">
            <a:xfrm>
              <a:off x="2010" y="1779"/>
              <a:ext cx="136" cy="141"/>
            </a:xfrm>
            <a:custGeom>
              <a:avLst/>
              <a:gdLst>
                <a:gd name="T0" fmla="*/ 0 w 83"/>
                <a:gd name="T1" fmla="*/ 10 h 86"/>
                <a:gd name="T2" fmla="*/ 24 w 83"/>
                <a:gd name="T3" fmla="*/ 81 h 86"/>
                <a:gd name="T4" fmla="*/ 29 w 83"/>
                <a:gd name="T5" fmla="*/ 85 h 86"/>
                <a:gd name="T6" fmla="*/ 34 w 83"/>
                <a:gd name="T7" fmla="*/ 86 h 86"/>
                <a:gd name="T8" fmla="*/ 39 w 83"/>
                <a:gd name="T9" fmla="*/ 85 h 86"/>
                <a:gd name="T10" fmla="*/ 73 w 83"/>
                <a:gd name="T11" fmla="*/ 51 h 86"/>
                <a:gd name="T12" fmla="*/ 70 w 83"/>
                <a:gd name="T13" fmla="*/ 41 h 86"/>
                <a:gd name="T14" fmla="*/ 76 w 83"/>
                <a:gd name="T15" fmla="*/ 20 h 86"/>
                <a:gd name="T16" fmla="*/ 63 w 83"/>
                <a:gd name="T17" fmla="*/ 27 h 86"/>
                <a:gd name="T18" fmla="*/ 26 w 83"/>
                <a:gd name="T19" fmla="*/ 2 h 86"/>
                <a:gd name="T20" fmla="*/ 32 w 83"/>
                <a:gd name="T21" fmla="*/ 7 h 86"/>
                <a:gd name="T22" fmla="*/ 4 w 83"/>
                <a:gd name="T23" fmla="*/ 5 h 86"/>
                <a:gd name="T24" fmla="*/ 0 w 83"/>
                <a:gd name="T25" fmla="*/ 1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86">
                  <a:moveTo>
                    <a:pt x="0" y="10"/>
                  </a:moveTo>
                  <a:cubicBezTo>
                    <a:pt x="24" y="81"/>
                    <a:pt x="24" y="81"/>
                    <a:pt x="24" y="81"/>
                  </a:cubicBezTo>
                  <a:cubicBezTo>
                    <a:pt x="25" y="83"/>
                    <a:pt x="27" y="85"/>
                    <a:pt x="29" y="85"/>
                  </a:cubicBezTo>
                  <a:cubicBezTo>
                    <a:pt x="34" y="86"/>
                    <a:pt x="34" y="86"/>
                    <a:pt x="34" y="86"/>
                  </a:cubicBezTo>
                  <a:cubicBezTo>
                    <a:pt x="36" y="86"/>
                    <a:pt x="37" y="86"/>
                    <a:pt x="39" y="85"/>
                  </a:cubicBezTo>
                  <a:cubicBezTo>
                    <a:pt x="47" y="79"/>
                    <a:pt x="74" y="60"/>
                    <a:pt x="73" y="51"/>
                  </a:cubicBezTo>
                  <a:cubicBezTo>
                    <a:pt x="72" y="40"/>
                    <a:pt x="70" y="41"/>
                    <a:pt x="70" y="41"/>
                  </a:cubicBezTo>
                  <a:cubicBezTo>
                    <a:pt x="70" y="41"/>
                    <a:pt x="83" y="27"/>
                    <a:pt x="76" y="20"/>
                  </a:cubicBezTo>
                  <a:cubicBezTo>
                    <a:pt x="69" y="13"/>
                    <a:pt x="63" y="27"/>
                    <a:pt x="63" y="27"/>
                  </a:cubicBezTo>
                  <a:cubicBezTo>
                    <a:pt x="63" y="27"/>
                    <a:pt x="54" y="4"/>
                    <a:pt x="26" y="2"/>
                  </a:cubicBezTo>
                  <a:cubicBezTo>
                    <a:pt x="5" y="0"/>
                    <a:pt x="32" y="7"/>
                    <a:pt x="32" y="7"/>
                  </a:cubicBezTo>
                  <a:cubicBezTo>
                    <a:pt x="32" y="7"/>
                    <a:pt x="7" y="0"/>
                    <a:pt x="4" y="5"/>
                  </a:cubicBezTo>
                  <a:cubicBezTo>
                    <a:pt x="0" y="1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FFEC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845"/>
            <p:cNvSpPr>
              <a:spLocks/>
            </p:cNvSpPr>
            <p:nvPr/>
          </p:nvSpPr>
          <p:spPr bwMode="auto">
            <a:xfrm>
              <a:off x="2080" y="1961"/>
              <a:ext cx="23" cy="23"/>
            </a:xfrm>
            <a:custGeom>
              <a:avLst/>
              <a:gdLst>
                <a:gd name="T0" fmla="*/ 0 w 23"/>
                <a:gd name="T1" fmla="*/ 8 h 23"/>
                <a:gd name="T2" fmla="*/ 10 w 23"/>
                <a:gd name="T3" fmla="*/ 23 h 23"/>
                <a:gd name="T4" fmla="*/ 23 w 23"/>
                <a:gd name="T5" fmla="*/ 6 h 23"/>
                <a:gd name="T6" fmla="*/ 12 w 23"/>
                <a:gd name="T7" fmla="*/ 0 h 23"/>
                <a:gd name="T8" fmla="*/ 0 w 23"/>
                <a:gd name="T9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0" y="8"/>
                  </a:moveTo>
                  <a:lnTo>
                    <a:pt x="10" y="23"/>
                  </a:lnTo>
                  <a:lnTo>
                    <a:pt x="23" y="6"/>
                  </a:lnTo>
                  <a:lnTo>
                    <a:pt x="12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244A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846"/>
            <p:cNvSpPr>
              <a:spLocks/>
            </p:cNvSpPr>
            <p:nvPr/>
          </p:nvSpPr>
          <p:spPr bwMode="auto">
            <a:xfrm>
              <a:off x="2092" y="1876"/>
              <a:ext cx="65" cy="108"/>
            </a:xfrm>
            <a:custGeom>
              <a:avLst/>
              <a:gdLst>
                <a:gd name="T0" fmla="*/ 7 w 40"/>
                <a:gd name="T1" fmla="*/ 66 h 66"/>
                <a:gd name="T2" fmla="*/ 0 w 40"/>
                <a:gd name="T3" fmla="*/ 52 h 66"/>
                <a:gd name="T4" fmla="*/ 28 w 40"/>
                <a:gd name="T5" fmla="*/ 6 h 66"/>
                <a:gd name="T6" fmla="*/ 27 w 40"/>
                <a:gd name="T7" fmla="*/ 0 h 66"/>
                <a:gd name="T8" fmla="*/ 38 w 40"/>
                <a:gd name="T9" fmla="*/ 7 h 66"/>
                <a:gd name="T10" fmla="*/ 7 w 40"/>
                <a:gd name="T11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66">
                  <a:moveTo>
                    <a:pt x="7" y="66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19" y="18"/>
                    <a:pt x="28" y="6"/>
                  </a:cubicBezTo>
                  <a:cubicBezTo>
                    <a:pt x="30" y="3"/>
                    <a:pt x="26" y="0"/>
                    <a:pt x="27" y="0"/>
                  </a:cubicBezTo>
                  <a:cubicBezTo>
                    <a:pt x="32" y="1"/>
                    <a:pt x="40" y="7"/>
                    <a:pt x="38" y="7"/>
                  </a:cubicBezTo>
                  <a:lnTo>
                    <a:pt x="7" y="66"/>
                  </a:lnTo>
                  <a:close/>
                </a:path>
              </a:pathLst>
            </a:custGeom>
            <a:solidFill>
              <a:srgbClr val="FCF8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847"/>
            <p:cNvSpPr>
              <a:spLocks/>
            </p:cNvSpPr>
            <p:nvPr/>
          </p:nvSpPr>
          <p:spPr bwMode="auto">
            <a:xfrm>
              <a:off x="2069" y="1920"/>
              <a:ext cx="23" cy="67"/>
            </a:xfrm>
            <a:custGeom>
              <a:avLst/>
              <a:gdLst>
                <a:gd name="T0" fmla="*/ 2 w 14"/>
                <a:gd name="T1" fmla="*/ 0 h 41"/>
                <a:gd name="T2" fmla="*/ 6 w 14"/>
                <a:gd name="T3" fmla="*/ 41 h 41"/>
                <a:gd name="T4" fmla="*/ 14 w 14"/>
                <a:gd name="T5" fmla="*/ 25 h 41"/>
                <a:gd name="T6" fmla="*/ 2 w 14"/>
                <a:gd name="T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2" y="0"/>
                  </a:moveTo>
                  <a:cubicBezTo>
                    <a:pt x="2" y="0"/>
                    <a:pt x="0" y="28"/>
                    <a:pt x="6" y="41"/>
                  </a:cubicBezTo>
                  <a:cubicBezTo>
                    <a:pt x="14" y="25"/>
                    <a:pt x="14" y="25"/>
                    <a:pt x="14" y="25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CF8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848"/>
            <p:cNvSpPr>
              <a:spLocks/>
            </p:cNvSpPr>
            <p:nvPr/>
          </p:nvSpPr>
          <p:spPr bwMode="auto">
            <a:xfrm>
              <a:off x="2082" y="1972"/>
              <a:ext cx="21" cy="178"/>
            </a:xfrm>
            <a:custGeom>
              <a:avLst/>
              <a:gdLst>
                <a:gd name="T0" fmla="*/ 10 w 21"/>
                <a:gd name="T1" fmla="*/ 0 h 178"/>
                <a:gd name="T2" fmla="*/ 21 w 21"/>
                <a:gd name="T3" fmla="*/ 64 h 178"/>
                <a:gd name="T4" fmla="*/ 16 w 21"/>
                <a:gd name="T5" fmla="*/ 144 h 178"/>
                <a:gd name="T6" fmla="*/ 10 w 21"/>
                <a:gd name="T7" fmla="*/ 178 h 178"/>
                <a:gd name="T8" fmla="*/ 3 w 21"/>
                <a:gd name="T9" fmla="*/ 144 h 178"/>
                <a:gd name="T10" fmla="*/ 0 w 21"/>
                <a:gd name="T11" fmla="*/ 61 h 178"/>
                <a:gd name="T12" fmla="*/ 10 w 21"/>
                <a:gd name="T13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178">
                  <a:moveTo>
                    <a:pt x="10" y="0"/>
                  </a:moveTo>
                  <a:lnTo>
                    <a:pt x="21" y="64"/>
                  </a:lnTo>
                  <a:lnTo>
                    <a:pt x="16" y="144"/>
                  </a:lnTo>
                  <a:lnTo>
                    <a:pt x="10" y="178"/>
                  </a:lnTo>
                  <a:lnTo>
                    <a:pt x="3" y="144"/>
                  </a:lnTo>
                  <a:lnTo>
                    <a:pt x="0" y="61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244A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849"/>
            <p:cNvSpPr>
              <a:spLocks/>
            </p:cNvSpPr>
            <p:nvPr/>
          </p:nvSpPr>
          <p:spPr bwMode="auto">
            <a:xfrm>
              <a:off x="2038" y="2491"/>
              <a:ext cx="317" cy="543"/>
            </a:xfrm>
            <a:custGeom>
              <a:avLst/>
              <a:gdLst>
                <a:gd name="T0" fmla="*/ 0 w 317"/>
                <a:gd name="T1" fmla="*/ 543 h 543"/>
                <a:gd name="T2" fmla="*/ 317 w 317"/>
                <a:gd name="T3" fmla="*/ 386 h 543"/>
                <a:gd name="T4" fmla="*/ 317 w 317"/>
                <a:gd name="T5" fmla="*/ 0 h 543"/>
                <a:gd name="T6" fmla="*/ 0 w 317"/>
                <a:gd name="T7" fmla="*/ 157 h 543"/>
                <a:gd name="T8" fmla="*/ 0 w 317"/>
                <a:gd name="T9" fmla="*/ 543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7" h="543">
                  <a:moveTo>
                    <a:pt x="0" y="543"/>
                  </a:moveTo>
                  <a:lnTo>
                    <a:pt x="317" y="386"/>
                  </a:lnTo>
                  <a:lnTo>
                    <a:pt x="317" y="0"/>
                  </a:lnTo>
                  <a:lnTo>
                    <a:pt x="0" y="157"/>
                  </a:lnTo>
                  <a:lnTo>
                    <a:pt x="0" y="543"/>
                  </a:lnTo>
                  <a:close/>
                </a:path>
              </a:pathLst>
            </a:custGeom>
            <a:solidFill>
              <a:srgbClr val="B3B0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850"/>
            <p:cNvSpPr>
              <a:spLocks/>
            </p:cNvSpPr>
            <p:nvPr/>
          </p:nvSpPr>
          <p:spPr bwMode="auto">
            <a:xfrm>
              <a:off x="2038" y="2556"/>
              <a:ext cx="16" cy="478"/>
            </a:xfrm>
            <a:custGeom>
              <a:avLst/>
              <a:gdLst>
                <a:gd name="T0" fmla="*/ 0 w 16"/>
                <a:gd name="T1" fmla="*/ 478 h 478"/>
                <a:gd name="T2" fmla="*/ 16 w 16"/>
                <a:gd name="T3" fmla="*/ 470 h 478"/>
                <a:gd name="T4" fmla="*/ 16 w 16"/>
                <a:gd name="T5" fmla="*/ 0 h 478"/>
                <a:gd name="T6" fmla="*/ 0 w 16"/>
                <a:gd name="T7" fmla="*/ 8 h 478"/>
                <a:gd name="T8" fmla="*/ 0 w 16"/>
                <a:gd name="T9" fmla="*/ 478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478">
                  <a:moveTo>
                    <a:pt x="0" y="478"/>
                  </a:moveTo>
                  <a:lnTo>
                    <a:pt x="16" y="470"/>
                  </a:lnTo>
                  <a:lnTo>
                    <a:pt x="16" y="0"/>
                  </a:lnTo>
                  <a:lnTo>
                    <a:pt x="0" y="8"/>
                  </a:lnTo>
                  <a:lnTo>
                    <a:pt x="0" y="478"/>
                  </a:lnTo>
                  <a:close/>
                </a:path>
              </a:pathLst>
            </a:custGeom>
            <a:solidFill>
              <a:srgbClr val="B3B0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851"/>
            <p:cNvSpPr>
              <a:spLocks/>
            </p:cNvSpPr>
            <p:nvPr/>
          </p:nvSpPr>
          <p:spPr bwMode="auto">
            <a:xfrm>
              <a:off x="2023" y="2556"/>
              <a:ext cx="15" cy="478"/>
            </a:xfrm>
            <a:custGeom>
              <a:avLst/>
              <a:gdLst>
                <a:gd name="T0" fmla="*/ 0 w 15"/>
                <a:gd name="T1" fmla="*/ 470 h 478"/>
                <a:gd name="T2" fmla="*/ 15 w 15"/>
                <a:gd name="T3" fmla="*/ 478 h 478"/>
                <a:gd name="T4" fmla="*/ 15 w 15"/>
                <a:gd name="T5" fmla="*/ 8 h 478"/>
                <a:gd name="T6" fmla="*/ 0 w 15"/>
                <a:gd name="T7" fmla="*/ 0 h 478"/>
                <a:gd name="T8" fmla="*/ 0 w 15"/>
                <a:gd name="T9" fmla="*/ 470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478">
                  <a:moveTo>
                    <a:pt x="0" y="470"/>
                  </a:moveTo>
                  <a:lnTo>
                    <a:pt x="15" y="478"/>
                  </a:lnTo>
                  <a:lnTo>
                    <a:pt x="15" y="8"/>
                  </a:lnTo>
                  <a:lnTo>
                    <a:pt x="0" y="0"/>
                  </a:lnTo>
                  <a:lnTo>
                    <a:pt x="0" y="47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852"/>
            <p:cNvSpPr>
              <a:spLocks/>
            </p:cNvSpPr>
            <p:nvPr/>
          </p:nvSpPr>
          <p:spPr bwMode="auto">
            <a:xfrm>
              <a:off x="1390" y="2172"/>
              <a:ext cx="303" cy="538"/>
            </a:xfrm>
            <a:custGeom>
              <a:avLst/>
              <a:gdLst>
                <a:gd name="T0" fmla="*/ 0 w 303"/>
                <a:gd name="T1" fmla="*/ 538 h 538"/>
                <a:gd name="T2" fmla="*/ 303 w 303"/>
                <a:gd name="T3" fmla="*/ 384 h 538"/>
                <a:gd name="T4" fmla="*/ 303 w 303"/>
                <a:gd name="T5" fmla="*/ 0 h 538"/>
                <a:gd name="T6" fmla="*/ 0 w 303"/>
                <a:gd name="T7" fmla="*/ 152 h 538"/>
                <a:gd name="T8" fmla="*/ 0 w 303"/>
                <a:gd name="T9" fmla="*/ 538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" h="538">
                  <a:moveTo>
                    <a:pt x="0" y="538"/>
                  </a:moveTo>
                  <a:lnTo>
                    <a:pt x="303" y="384"/>
                  </a:lnTo>
                  <a:lnTo>
                    <a:pt x="303" y="0"/>
                  </a:lnTo>
                  <a:lnTo>
                    <a:pt x="0" y="152"/>
                  </a:lnTo>
                  <a:lnTo>
                    <a:pt x="0" y="538"/>
                  </a:lnTo>
                  <a:close/>
                </a:path>
              </a:pathLst>
            </a:custGeom>
            <a:solidFill>
              <a:srgbClr val="D4C8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853"/>
            <p:cNvSpPr>
              <a:spLocks/>
            </p:cNvSpPr>
            <p:nvPr/>
          </p:nvSpPr>
          <p:spPr bwMode="auto">
            <a:xfrm>
              <a:off x="1375" y="2316"/>
              <a:ext cx="15" cy="394"/>
            </a:xfrm>
            <a:custGeom>
              <a:avLst/>
              <a:gdLst>
                <a:gd name="T0" fmla="*/ 0 w 15"/>
                <a:gd name="T1" fmla="*/ 386 h 394"/>
                <a:gd name="T2" fmla="*/ 15 w 15"/>
                <a:gd name="T3" fmla="*/ 394 h 394"/>
                <a:gd name="T4" fmla="*/ 15 w 15"/>
                <a:gd name="T5" fmla="*/ 8 h 394"/>
                <a:gd name="T6" fmla="*/ 0 w 15"/>
                <a:gd name="T7" fmla="*/ 0 h 394"/>
                <a:gd name="T8" fmla="*/ 0 w 15"/>
                <a:gd name="T9" fmla="*/ 386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94">
                  <a:moveTo>
                    <a:pt x="0" y="386"/>
                  </a:moveTo>
                  <a:lnTo>
                    <a:pt x="15" y="394"/>
                  </a:lnTo>
                  <a:lnTo>
                    <a:pt x="15" y="8"/>
                  </a:lnTo>
                  <a:lnTo>
                    <a:pt x="0" y="0"/>
                  </a:lnTo>
                  <a:lnTo>
                    <a:pt x="0" y="386"/>
                  </a:lnTo>
                  <a:close/>
                </a:path>
              </a:pathLst>
            </a:custGeom>
            <a:solidFill>
              <a:srgbClr val="EBE1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854"/>
            <p:cNvSpPr>
              <a:spLocks/>
            </p:cNvSpPr>
            <p:nvPr/>
          </p:nvSpPr>
          <p:spPr bwMode="auto">
            <a:xfrm>
              <a:off x="1348" y="2144"/>
              <a:ext cx="1033" cy="517"/>
            </a:xfrm>
            <a:custGeom>
              <a:avLst/>
              <a:gdLst>
                <a:gd name="T0" fmla="*/ 0 w 1033"/>
                <a:gd name="T1" fmla="*/ 172 h 517"/>
                <a:gd name="T2" fmla="*/ 690 w 1033"/>
                <a:gd name="T3" fmla="*/ 517 h 517"/>
                <a:gd name="T4" fmla="*/ 1033 w 1033"/>
                <a:gd name="T5" fmla="*/ 345 h 517"/>
                <a:gd name="T6" fmla="*/ 343 w 1033"/>
                <a:gd name="T7" fmla="*/ 0 h 517"/>
                <a:gd name="T8" fmla="*/ 0 w 1033"/>
                <a:gd name="T9" fmla="*/ 172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3" h="517">
                  <a:moveTo>
                    <a:pt x="0" y="172"/>
                  </a:moveTo>
                  <a:lnTo>
                    <a:pt x="690" y="517"/>
                  </a:lnTo>
                  <a:lnTo>
                    <a:pt x="1033" y="345"/>
                  </a:lnTo>
                  <a:lnTo>
                    <a:pt x="343" y="0"/>
                  </a:lnTo>
                  <a:lnTo>
                    <a:pt x="0" y="172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855"/>
            <p:cNvSpPr>
              <a:spLocks/>
            </p:cNvSpPr>
            <p:nvPr/>
          </p:nvSpPr>
          <p:spPr bwMode="auto">
            <a:xfrm>
              <a:off x="1348" y="2316"/>
              <a:ext cx="690" cy="358"/>
            </a:xfrm>
            <a:custGeom>
              <a:avLst/>
              <a:gdLst>
                <a:gd name="T0" fmla="*/ 0 w 690"/>
                <a:gd name="T1" fmla="*/ 13 h 358"/>
                <a:gd name="T2" fmla="*/ 690 w 690"/>
                <a:gd name="T3" fmla="*/ 358 h 358"/>
                <a:gd name="T4" fmla="*/ 690 w 690"/>
                <a:gd name="T5" fmla="*/ 345 h 358"/>
                <a:gd name="T6" fmla="*/ 0 w 690"/>
                <a:gd name="T7" fmla="*/ 0 h 358"/>
                <a:gd name="T8" fmla="*/ 0 w 690"/>
                <a:gd name="T9" fmla="*/ 13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0" h="358">
                  <a:moveTo>
                    <a:pt x="0" y="13"/>
                  </a:moveTo>
                  <a:lnTo>
                    <a:pt x="690" y="358"/>
                  </a:lnTo>
                  <a:lnTo>
                    <a:pt x="690" y="345"/>
                  </a:lnTo>
                  <a:lnTo>
                    <a:pt x="0" y="0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D4BF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856"/>
            <p:cNvSpPr>
              <a:spLocks/>
            </p:cNvSpPr>
            <p:nvPr/>
          </p:nvSpPr>
          <p:spPr bwMode="auto">
            <a:xfrm>
              <a:off x="2038" y="2489"/>
              <a:ext cx="343" cy="185"/>
            </a:xfrm>
            <a:custGeom>
              <a:avLst/>
              <a:gdLst>
                <a:gd name="T0" fmla="*/ 343 w 343"/>
                <a:gd name="T1" fmla="*/ 0 h 185"/>
                <a:gd name="T2" fmla="*/ 0 w 343"/>
                <a:gd name="T3" fmla="*/ 172 h 185"/>
                <a:gd name="T4" fmla="*/ 0 w 343"/>
                <a:gd name="T5" fmla="*/ 185 h 185"/>
                <a:gd name="T6" fmla="*/ 343 w 343"/>
                <a:gd name="T7" fmla="*/ 13 h 185"/>
                <a:gd name="T8" fmla="*/ 343 w 343"/>
                <a:gd name="T9" fmla="*/ 0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3" h="185">
                  <a:moveTo>
                    <a:pt x="343" y="0"/>
                  </a:moveTo>
                  <a:lnTo>
                    <a:pt x="0" y="172"/>
                  </a:lnTo>
                  <a:lnTo>
                    <a:pt x="0" y="185"/>
                  </a:lnTo>
                  <a:lnTo>
                    <a:pt x="343" y="13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857"/>
            <p:cNvSpPr>
              <a:spLocks/>
            </p:cNvSpPr>
            <p:nvPr/>
          </p:nvSpPr>
          <p:spPr bwMode="auto">
            <a:xfrm>
              <a:off x="1946" y="2330"/>
              <a:ext cx="87" cy="89"/>
            </a:xfrm>
            <a:custGeom>
              <a:avLst/>
              <a:gdLst>
                <a:gd name="T0" fmla="*/ 87 w 87"/>
                <a:gd name="T1" fmla="*/ 41 h 89"/>
                <a:gd name="T2" fmla="*/ 87 w 87"/>
                <a:gd name="T3" fmla="*/ 46 h 89"/>
                <a:gd name="T4" fmla="*/ 0 w 87"/>
                <a:gd name="T5" fmla="*/ 89 h 89"/>
                <a:gd name="T6" fmla="*/ 0 w 87"/>
                <a:gd name="T7" fmla="*/ 89 h 89"/>
                <a:gd name="T8" fmla="*/ 0 w 87"/>
                <a:gd name="T9" fmla="*/ 0 h 89"/>
                <a:gd name="T10" fmla="*/ 87 w 87"/>
                <a:gd name="T11" fmla="*/ 41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7" h="89">
                  <a:moveTo>
                    <a:pt x="87" y="41"/>
                  </a:moveTo>
                  <a:lnTo>
                    <a:pt x="87" y="46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0"/>
                  </a:lnTo>
                  <a:lnTo>
                    <a:pt x="87" y="41"/>
                  </a:lnTo>
                  <a:close/>
                </a:path>
              </a:pathLst>
            </a:custGeom>
            <a:solidFill>
              <a:srgbClr val="7D7D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858"/>
            <p:cNvSpPr>
              <a:spLocks/>
            </p:cNvSpPr>
            <p:nvPr/>
          </p:nvSpPr>
          <p:spPr bwMode="auto">
            <a:xfrm>
              <a:off x="1742" y="2273"/>
              <a:ext cx="204" cy="146"/>
            </a:xfrm>
            <a:custGeom>
              <a:avLst/>
              <a:gdLst>
                <a:gd name="T0" fmla="*/ 0 w 204"/>
                <a:gd name="T1" fmla="*/ 39 h 146"/>
                <a:gd name="T2" fmla="*/ 85 w 204"/>
                <a:gd name="T3" fmla="*/ 0 h 146"/>
                <a:gd name="T4" fmla="*/ 204 w 204"/>
                <a:gd name="T5" fmla="*/ 57 h 146"/>
                <a:gd name="T6" fmla="*/ 204 w 204"/>
                <a:gd name="T7" fmla="*/ 146 h 146"/>
                <a:gd name="T8" fmla="*/ 0 w 204"/>
                <a:gd name="T9" fmla="*/ 43 h 146"/>
                <a:gd name="T10" fmla="*/ 0 w 204"/>
                <a:gd name="T11" fmla="*/ 3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4" h="146">
                  <a:moveTo>
                    <a:pt x="0" y="39"/>
                  </a:moveTo>
                  <a:lnTo>
                    <a:pt x="85" y="0"/>
                  </a:lnTo>
                  <a:lnTo>
                    <a:pt x="204" y="57"/>
                  </a:lnTo>
                  <a:lnTo>
                    <a:pt x="204" y="146"/>
                  </a:lnTo>
                  <a:lnTo>
                    <a:pt x="0" y="43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859"/>
            <p:cNvSpPr>
              <a:spLocks/>
            </p:cNvSpPr>
            <p:nvPr/>
          </p:nvSpPr>
          <p:spPr bwMode="auto">
            <a:xfrm>
              <a:off x="1742" y="2270"/>
              <a:ext cx="291" cy="146"/>
            </a:xfrm>
            <a:custGeom>
              <a:avLst/>
              <a:gdLst>
                <a:gd name="T0" fmla="*/ 0 w 291"/>
                <a:gd name="T1" fmla="*/ 42 h 146"/>
                <a:gd name="T2" fmla="*/ 204 w 291"/>
                <a:gd name="T3" fmla="*/ 146 h 146"/>
                <a:gd name="T4" fmla="*/ 291 w 291"/>
                <a:gd name="T5" fmla="*/ 101 h 146"/>
                <a:gd name="T6" fmla="*/ 85 w 291"/>
                <a:gd name="T7" fmla="*/ 0 h 146"/>
                <a:gd name="T8" fmla="*/ 0 w 291"/>
                <a:gd name="T9" fmla="*/ 42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1" h="146">
                  <a:moveTo>
                    <a:pt x="0" y="42"/>
                  </a:moveTo>
                  <a:lnTo>
                    <a:pt x="204" y="146"/>
                  </a:lnTo>
                  <a:lnTo>
                    <a:pt x="291" y="101"/>
                  </a:lnTo>
                  <a:lnTo>
                    <a:pt x="85" y="0"/>
                  </a:lnTo>
                  <a:lnTo>
                    <a:pt x="0" y="42"/>
                  </a:ln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860"/>
            <p:cNvSpPr>
              <a:spLocks/>
            </p:cNvSpPr>
            <p:nvPr/>
          </p:nvSpPr>
          <p:spPr bwMode="auto">
            <a:xfrm>
              <a:off x="1984" y="2362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861"/>
            <p:cNvSpPr>
              <a:spLocks/>
            </p:cNvSpPr>
            <p:nvPr/>
          </p:nvSpPr>
          <p:spPr bwMode="auto">
            <a:xfrm>
              <a:off x="1969" y="2353"/>
              <a:ext cx="21" cy="12"/>
            </a:xfrm>
            <a:custGeom>
              <a:avLst/>
              <a:gdLst>
                <a:gd name="T0" fmla="*/ 0 w 13"/>
                <a:gd name="T1" fmla="*/ 4 h 7"/>
                <a:gd name="T2" fmla="*/ 6 w 13"/>
                <a:gd name="T3" fmla="*/ 7 h 7"/>
                <a:gd name="T4" fmla="*/ 9 w 13"/>
                <a:gd name="T5" fmla="*/ 7 h 7"/>
                <a:gd name="T6" fmla="*/ 12 w 13"/>
                <a:gd name="T7" fmla="*/ 5 h 7"/>
                <a:gd name="T8" fmla="*/ 13 w 13"/>
                <a:gd name="T9" fmla="*/ 3 h 7"/>
                <a:gd name="T10" fmla="*/ 8 w 13"/>
                <a:gd name="T11" fmla="*/ 1 h 7"/>
                <a:gd name="T12" fmla="*/ 5 w 13"/>
                <a:gd name="T13" fmla="*/ 1 h 7"/>
                <a:gd name="T14" fmla="*/ 1 w 13"/>
                <a:gd name="T15" fmla="*/ 3 h 7"/>
                <a:gd name="T16" fmla="*/ 0 w 13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7">
                  <a:moveTo>
                    <a:pt x="0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8" y="7"/>
                    <a:pt x="9" y="7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3" y="3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862"/>
            <p:cNvSpPr>
              <a:spLocks/>
            </p:cNvSpPr>
            <p:nvPr/>
          </p:nvSpPr>
          <p:spPr bwMode="auto">
            <a:xfrm>
              <a:off x="1953" y="2345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863"/>
            <p:cNvSpPr>
              <a:spLocks/>
            </p:cNvSpPr>
            <p:nvPr/>
          </p:nvSpPr>
          <p:spPr bwMode="auto">
            <a:xfrm>
              <a:off x="1936" y="2339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4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2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6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4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864"/>
            <p:cNvSpPr>
              <a:spLocks/>
            </p:cNvSpPr>
            <p:nvPr/>
          </p:nvSpPr>
          <p:spPr bwMode="auto">
            <a:xfrm>
              <a:off x="1922" y="2330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865"/>
            <p:cNvSpPr>
              <a:spLocks/>
            </p:cNvSpPr>
            <p:nvPr/>
          </p:nvSpPr>
          <p:spPr bwMode="auto">
            <a:xfrm>
              <a:off x="1905" y="2322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866"/>
            <p:cNvSpPr>
              <a:spLocks/>
            </p:cNvSpPr>
            <p:nvPr/>
          </p:nvSpPr>
          <p:spPr bwMode="auto">
            <a:xfrm>
              <a:off x="1891" y="2314"/>
              <a:ext cx="22" cy="12"/>
            </a:xfrm>
            <a:custGeom>
              <a:avLst/>
              <a:gdLst>
                <a:gd name="T0" fmla="*/ 0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2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0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8" y="7"/>
                    <a:pt x="9" y="7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4" y="4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867"/>
            <p:cNvSpPr>
              <a:spLocks/>
            </p:cNvSpPr>
            <p:nvPr/>
          </p:nvSpPr>
          <p:spPr bwMode="auto">
            <a:xfrm>
              <a:off x="1874" y="2306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868"/>
            <p:cNvSpPr>
              <a:spLocks/>
            </p:cNvSpPr>
            <p:nvPr/>
          </p:nvSpPr>
          <p:spPr bwMode="auto">
            <a:xfrm>
              <a:off x="1860" y="2299"/>
              <a:ext cx="21" cy="12"/>
            </a:xfrm>
            <a:custGeom>
              <a:avLst/>
              <a:gdLst>
                <a:gd name="T0" fmla="*/ 0 w 13"/>
                <a:gd name="T1" fmla="*/ 4 h 7"/>
                <a:gd name="T2" fmla="*/ 5 w 13"/>
                <a:gd name="T3" fmla="*/ 6 h 7"/>
                <a:gd name="T4" fmla="*/ 8 w 13"/>
                <a:gd name="T5" fmla="*/ 6 h 7"/>
                <a:gd name="T6" fmla="*/ 12 w 13"/>
                <a:gd name="T7" fmla="*/ 4 h 7"/>
                <a:gd name="T8" fmla="*/ 13 w 13"/>
                <a:gd name="T9" fmla="*/ 3 h 7"/>
                <a:gd name="T10" fmla="*/ 7 w 13"/>
                <a:gd name="T11" fmla="*/ 0 h 7"/>
                <a:gd name="T12" fmla="*/ 4 w 13"/>
                <a:gd name="T13" fmla="*/ 0 h 7"/>
                <a:gd name="T14" fmla="*/ 1 w 13"/>
                <a:gd name="T15" fmla="*/ 2 h 7"/>
                <a:gd name="T16" fmla="*/ 0 w 13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7">
                  <a:moveTo>
                    <a:pt x="0" y="4"/>
                  </a:moveTo>
                  <a:cubicBezTo>
                    <a:pt x="5" y="6"/>
                    <a:pt x="5" y="6"/>
                    <a:pt x="5" y="6"/>
                  </a:cubicBezTo>
                  <a:cubicBezTo>
                    <a:pt x="6" y="7"/>
                    <a:pt x="7" y="6"/>
                    <a:pt x="8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3" y="3"/>
                    <a:pt x="13" y="3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5" y="0"/>
                    <a:pt x="4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0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869"/>
            <p:cNvSpPr>
              <a:spLocks/>
            </p:cNvSpPr>
            <p:nvPr/>
          </p:nvSpPr>
          <p:spPr bwMode="auto">
            <a:xfrm>
              <a:off x="1843" y="2291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870"/>
            <p:cNvSpPr>
              <a:spLocks/>
            </p:cNvSpPr>
            <p:nvPr/>
          </p:nvSpPr>
          <p:spPr bwMode="auto">
            <a:xfrm>
              <a:off x="1827" y="2283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6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2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871"/>
            <p:cNvSpPr>
              <a:spLocks/>
            </p:cNvSpPr>
            <p:nvPr/>
          </p:nvSpPr>
          <p:spPr bwMode="auto">
            <a:xfrm>
              <a:off x="1969" y="2368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4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2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4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872"/>
            <p:cNvSpPr>
              <a:spLocks/>
            </p:cNvSpPr>
            <p:nvPr/>
          </p:nvSpPr>
          <p:spPr bwMode="auto">
            <a:xfrm>
              <a:off x="1954" y="2362"/>
              <a:ext cx="23" cy="9"/>
            </a:xfrm>
            <a:custGeom>
              <a:avLst/>
              <a:gdLst>
                <a:gd name="T0" fmla="*/ 1 w 14"/>
                <a:gd name="T1" fmla="*/ 3 h 6"/>
                <a:gd name="T2" fmla="*/ 6 w 14"/>
                <a:gd name="T3" fmla="*/ 6 h 6"/>
                <a:gd name="T4" fmla="*/ 9 w 14"/>
                <a:gd name="T5" fmla="*/ 6 h 6"/>
                <a:gd name="T6" fmla="*/ 13 w 14"/>
                <a:gd name="T7" fmla="*/ 4 h 6"/>
                <a:gd name="T8" fmla="*/ 13 w 14"/>
                <a:gd name="T9" fmla="*/ 2 h 6"/>
                <a:gd name="T10" fmla="*/ 8 w 14"/>
                <a:gd name="T11" fmla="*/ 0 h 6"/>
                <a:gd name="T12" fmla="*/ 5 w 14"/>
                <a:gd name="T13" fmla="*/ 0 h 6"/>
                <a:gd name="T14" fmla="*/ 1 w 14"/>
                <a:gd name="T15" fmla="*/ 2 h 6"/>
                <a:gd name="T16" fmla="*/ 1 w 14"/>
                <a:gd name="T1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6">
                  <a:moveTo>
                    <a:pt x="1" y="3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6"/>
                    <a:pt x="8" y="6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3"/>
                    <a:pt x="14" y="3"/>
                    <a:pt x="13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3"/>
                    <a:pt x="1" y="3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873"/>
            <p:cNvSpPr>
              <a:spLocks/>
            </p:cNvSpPr>
            <p:nvPr/>
          </p:nvSpPr>
          <p:spPr bwMode="auto">
            <a:xfrm>
              <a:off x="1938" y="2353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4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2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4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874"/>
            <p:cNvSpPr>
              <a:spLocks/>
            </p:cNvSpPr>
            <p:nvPr/>
          </p:nvSpPr>
          <p:spPr bwMode="auto">
            <a:xfrm>
              <a:off x="1923" y="2345"/>
              <a:ext cx="23" cy="12"/>
            </a:xfrm>
            <a:custGeom>
              <a:avLst/>
              <a:gdLst>
                <a:gd name="T0" fmla="*/ 0 w 14"/>
                <a:gd name="T1" fmla="*/ 4 h 7"/>
                <a:gd name="T2" fmla="*/ 6 w 14"/>
                <a:gd name="T3" fmla="*/ 7 h 7"/>
                <a:gd name="T4" fmla="*/ 9 w 14"/>
                <a:gd name="T5" fmla="*/ 6 h 7"/>
                <a:gd name="T6" fmla="*/ 12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1 w 14"/>
                <a:gd name="T15" fmla="*/ 2 h 7"/>
                <a:gd name="T16" fmla="*/ 0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8" y="7"/>
                    <a:pt x="9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875"/>
            <p:cNvSpPr>
              <a:spLocks/>
            </p:cNvSpPr>
            <p:nvPr/>
          </p:nvSpPr>
          <p:spPr bwMode="auto">
            <a:xfrm>
              <a:off x="1907" y="2337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6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876"/>
            <p:cNvSpPr>
              <a:spLocks/>
            </p:cNvSpPr>
            <p:nvPr/>
          </p:nvSpPr>
          <p:spPr bwMode="auto">
            <a:xfrm>
              <a:off x="1892" y="2329"/>
              <a:ext cx="21" cy="11"/>
            </a:xfrm>
            <a:custGeom>
              <a:avLst/>
              <a:gdLst>
                <a:gd name="T0" fmla="*/ 0 w 13"/>
                <a:gd name="T1" fmla="*/ 4 h 7"/>
                <a:gd name="T2" fmla="*/ 6 w 13"/>
                <a:gd name="T3" fmla="*/ 7 h 7"/>
                <a:gd name="T4" fmla="*/ 9 w 13"/>
                <a:gd name="T5" fmla="*/ 7 h 7"/>
                <a:gd name="T6" fmla="*/ 12 w 13"/>
                <a:gd name="T7" fmla="*/ 5 h 7"/>
                <a:gd name="T8" fmla="*/ 13 w 13"/>
                <a:gd name="T9" fmla="*/ 3 h 7"/>
                <a:gd name="T10" fmla="*/ 8 w 13"/>
                <a:gd name="T11" fmla="*/ 1 h 7"/>
                <a:gd name="T12" fmla="*/ 5 w 13"/>
                <a:gd name="T13" fmla="*/ 1 h 7"/>
                <a:gd name="T14" fmla="*/ 1 w 13"/>
                <a:gd name="T15" fmla="*/ 3 h 7"/>
                <a:gd name="T16" fmla="*/ 0 w 13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7">
                  <a:moveTo>
                    <a:pt x="0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8" y="7"/>
                    <a:pt x="9" y="7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877"/>
            <p:cNvSpPr>
              <a:spLocks/>
            </p:cNvSpPr>
            <p:nvPr/>
          </p:nvSpPr>
          <p:spPr bwMode="auto">
            <a:xfrm>
              <a:off x="1876" y="2322"/>
              <a:ext cx="23" cy="10"/>
            </a:xfrm>
            <a:custGeom>
              <a:avLst/>
              <a:gdLst>
                <a:gd name="T0" fmla="*/ 1 w 14"/>
                <a:gd name="T1" fmla="*/ 4 h 6"/>
                <a:gd name="T2" fmla="*/ 6 w 14"/>
                <a:gd name="T3" fmla="*/ 6 h 6"/>
                <a:gd name="T4" fmla="*/ 9 w 14"/>
                <a:gd name="T5" fmla="*/ 6 h 6"/>
                <a:gd name="T6" fmla="*/ 13 w 14"/>
                <a:gd name="T7" fmla="*/ 4 h 6"/>
                <a:gd name="T8" fmla="*/ 13 w 14"/>
                <a:gd name="T9" fmla="*/ 3 h 6"/>
                <a:gd name="T10" fmla="*/ 8 w 14"/>
                <a:gd name="T11" fmla="*/ 0 h 6"/>
                <a:gd name="T12" fmla="*/ 5 w 14"/>
                <a:gd name="T13" fmla="*/ 0 h 6"/>
                <a:gd name="T14" fmla="*/ 1 w 14"/>
                <a:gd name="T15" fmla="*/ 2 h 6"/>
                <a:gd name="T16" fmla="*/ 1 w 14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6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6"/>
                    <a:pt x="8" y="6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878"/>
            <p:cNvSpPr>
              <a:spLocks/>
            </p:cNvSpPr>
            <p:nvPr/>
          </p:nvSpPr>
          <p:spPr bwMode="auto">
            <a:xfrm>
              <a:off x="1860" y="2314"/>
              <a:ext cx="22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4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2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4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879"/>
            <p:cNvSpPr>
              <a:spLocks/>
            </p:cNvSpPr>
            <p:nvPr/>
          </p:nvSpPr>
          <p:spPr bwMode="auto">
            <a:xfrm>
              <a:off x="1845" y="2306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880"/>
            <p:cNvSpPr>
              <a:spLocks/>
            </p:cNvSpPr>
            <p:nvPr/>
          </p:nvSpPr>
          <p:spPr bwMode="auto">
            <a:xfrm>
              <a:off x="1828" y="2298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881"/>
            <p:cNvSpPr>
              <a:spLocks/>
            </p:cNvSpPr>
            <p:nvPr/>
          </p:nvSpPr>
          <p:spPr bwMode="auto">
            <a:xfrm>
              <a:off x="1814" y="2290"/>
              <a:ext cx="23" cy="11"/>
            </a:xfrm>
            <a:custGeom>
              <a:avLst/>
              <a:gdLst>
                <a:gd name="T0" fmla="*/ 0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2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0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8" y="7"/>
                    <a:pt x="9" y="7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4" y="4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882"/>
            <p:cNvSpPr>
              <a:spLocks/>
            </p:cNvSpPr>
            <p:nvPr/>
          </p:nvSpPr>
          <p:spPr bwMode="auto">
            <a:xfrm>
              <a:off x="1956" y="2376"/>
              <a:ext cx="23" cy="10"/>
            </a:xfrm>
            <a:custGeom>
              <a:avLst/>
              <a:gdLst>
                <a:gd name="T0" fmla="*/ 0 w 14"/>
                <a:gd name="T1" fmla="*/ 4 h 6"/>
                <a:gd name="T2" fmla="*/ 6 w 14"/>
                <a:gd name="T3" fmla="*/ 6 h 6"/>
                <a:gd name="T4" fmla="*/ 9 w 14"/>
                <a:gd name="T5" fmla="*/ 6 h 6"/>
                <a:gd name="T6" fmla="*/ 12 w 14"/>
                <a:gd name="T7" fmla="*/ 4 h 6"/>
                <a:gd name="T8" fmla="*/ 13 w 14"/>
                <a:gd name="T9" fmla="*/ 3 h 6"/>
                <a:gd name="T10" fmla="*/ 8 w 14"/>
                <a:gd name="T11" fmla="*/ 0 h 6"/>
                <a:gd name="T12" fmla="*/ 5 w 14"/>
                <a:gd name="T13" fmla="*/ 0 h 6"/>
                <a:gd name="T14" fmla="*/ 1 w 14"/>
                <a:gd name="T15" fmla="*/ 2 h 6"/>
                <a:gd name="T16" fmla="*/ 0 w 14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6">
                  <a:moveTo>
                    <a:pt x="0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8" y="6"/>
                    <a:pt x="9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0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883"/>
            <p:cNvSpPr>
              <a:spLocks/>
            </p:cNvSpPr>
            <p:nvPr/>
          </p:nvSpPr>
          <p:spPr bwMode="auto">
            <a:xfrm>
              <a:off x="1940" y="2368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2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884"/>
            <p:cNvSpPr>
              <a:spLocks/>
            </p:cNvSpPr>
            <p:nvPr/>
          </p:nvSpPr>
          <p:spPr bwMode="auto">
            <a:xfrm>
              <a:off x="1925" y="2360"/>
              <a:ext cx="23" cy="11"/>
            </a:xfrm>
            <a:custGeom>
              <a:avLst/>
              <a:gdLst>
                <a:gd name="T0" fmla="*/ 0 w 14"/>
                <a:gd name="T1" fmla="*/ 4 h 7"/>
                <a:gd name="T2" fmla="*/ 6 w 14"/>
                <a:gd name="T3" fmla="*/ 7 h 7"/>
                <a:gd name="T4" fmla="*/ 9 w 14"/>
                <a:gd name="T5" fmla="*/ 6 h 7"/>
                <a:gd name="T6" fmla="*/ 12 w 14"/>
                <a:gd name="T7" fmla="*/ 5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1 w 14"/>
                <a:gd name="T15" fmla="*/ 3 h 7"/>
                <a:gd name="T16" fmla="*/ 0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8" y="7"/>
                    <a:pt x="9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885"/>
            <p:cNvSpPr>
              <a:spLocks/>
            </p:cNvSpPr>
            <p:nvPr/>
          </p:nvSpPr>
          <p:spPr bwMode="auto">
            <a:xfrm>
              <a:off x="1909" y="2352"/>
              <a:ext cx="22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886"/>
            <p:cNvSpPr>
              <a:spLocks/>
            </p:cNvSpPr>
            <p:nvPr/>
          </p:nvSpPr>
          <p:spPr bwMode="auto">
            <a:xfrm>
              <a:off x="1894" y="2344"/>
              <a:ext cx="21" cy="11"/>
            </a:xfrm>
            <a:custGeom>
              <a:avLst/>
              <a:gdLst>
                <a:gd name="T0" fmla="*/ 0 w 13"/>
                <a:gd name="T1" fmla="*/ 4 h 7"/>
                <a:gd name="T2" fmla="*/ 5 w 13"/>
                <a:gd name="T3" fmla="*/ 7 h 7"/>
                <a:gd name="T4" fmla="*/ 8 w 13"/>
                <a:gd name="T5" fmla="*/ 7 h 7"/>
                <a:gd name="T6" fmla="*/ 12 w 13"/>
                <a:gd name="T7" fmla="*/ 5 h 7"/>
                <a:gd name="T8" fmla="*/ 13 w 13"/>
                <a:gd name="T9" fmla="*/ 3 h 7"/>
                <a:gd name="T10" fmla="*/ 7 w 13"/>
                <a:gd name="T11" fmla="*/ 1 h 7"/>
                <a:gd name="T12" fmla="*/ 4 w 13"/>
                <a:gd name="T13" fmla="*/ 1 h 7"/>
                <a:gd name="T14" fmla="*/ 1 w 13"/>
                <a:gd name="T15" fmla="*/ 3 h 7"/>
                <a:gd name="T16" fmla="*/ 0 w 13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7">
                  <a:moveTo>
                    <a:pt x="0" y="4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7"/>
                    <a:pt x="7" y="7"/>
                    <a:pt x="8" y="7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0"/>
                    <a:pt x="5" y="1"/>
                    <a:pt x="4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887"/>
            <p:cNvSpPr>
              <a:spLocks/>
            </p:cNvSpPr>
            <p:nvPr/>
          </p:nvSpPr>
          <p:spPr bwMode="auto">
            <a:xfrm>
              <a:off x="1878" y="2337"/>
              <a:ext cx="22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6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888"/>
            <p:cNvSpPr>
              <a:spLocks/>
            </p:cNvSpPr>
            <p:nvPr/>
          </p:nvSpPr>
          <p:spPr bwMode="auto">
            <a:xfrm>
              <a:off x="1861" y="2329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4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2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4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889"/>
            <p:cNvSpPr>
              <a:spLocks/>
            </p:cNvSpPr>
            <p:nvPr/>
          </p:nvSpPr>
          <p:spPr bwMode="auto">
            <a:xfrm>
              <a:off x="1846" y="2321"/>
              <a:ext cx="23" cy="11"/>
            </a:xfrm>
            <a:custGeom>
              <a:avLst/>
              <a:gdLst>
                <a:gd name="T0" fmla="*/ 0 w 14"/>
                <a:gd name="T1" fmla="*/ 4 h 7"/>
                <a:gd name="T2" fmla="*/ 6 w 14"/>
                <a:gd name="T3" fmla="*/ 7 h 7"/>
                <a:gd name="T4" fmla="*/ 9 w 14"/>
                <a:gd name="T5" fmla="*/ 6 h 7"/>
                <a:gd name="T6" fmla="*/ 12 w 14"/>
                <a:gd name="T7" fmla="*/ 5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1 w 14"/>
                <a:gd name="T15" fmla="*/ 3 h 7"/>
                <a:gd name="T16" fmla="*/ 0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8" y="7"/>
                    <a:pt x="9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890"/>
            <p:cNvSpPr>
              <a:spLocks/>
            </p:cNvSpPr>
            <p:nvPr/>
          </p:nvSpPr>
          <p:spPr bwMode="auto">
            <a:xfrm>
              <a:off x="1830" y="2312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891"/>
            <p:cNvSpPr>
              <a:spLocks/>
            </p:cNvSpPr>
            <p:nvPr/>
          </p:nvSpPr>
          <p:spPr bwMode="auto">
            <a:xfrm>
              <a:off x="1815" y="2306"/>
              <a:ext cx="22" cy="10"/>
            </a:xfrm>
            <a:custGeom>
              <a:avLst/>
              <a:gdLst>
                <a:gd name="T0" fmla="*/ 0 w 13"/>
                <a:gd name="T1" fmla="*/ 3 h 6"/>
                <a:gd name="T2" fmla="*/ 6 w 13"/>
                <a:gd name="T3" fmla="*/ 6 h 6"/>
                <a:gd name="T4" fmla="*/ 9 w 13"/>
                <a:gd name="T5" fmla="*/ 6 h 6"/>
                <a:gd name="T6" fmla="*/ 12 w 13"/>
                <a:gd name="T7" fmla="*/ 4 h 6"/>
                <a:gd name="T8" fmla="*/ 13 w 13"/>
                <a:gd name="T9" fmla="*/ 2 h 6"/>
                <a:gd name="T10" fmla="*/ 8 w 13"/>
                <a:gd name="T11" fmla="*/ 0 h 6"/>
                <a:gd name="T12" fmla="*/ 5 w 13"/>
                <a:gd name="T13" fmla="*/ 0 h 6"/>
                <a:gd name="T14" fmla="*/ 1 w 13"/>
                <a:gd name="T15" fmla="*/ 2 h 6"/>
                <a:gd name="T16" fmla="*/ 0 w 13"/>
                <a:gd name="T1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6">
                  <a:moveTo>
                    <a:pt x="0" y="3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8" y="6"/>
                    <a:pt x="9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3"/>
                    <a:pt x="13" y="3"/>
                    <a:pt x="13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892"/>
            <p:cNvSpPr>
              <a:spLocks/>
            </p:cNvSpPr>
            <p:nvPr/>
          </p:nvSpPr>
          <p:spPr bwMode="auto">
            <a:xfrm>
              <a:off x="1799" y="2298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893"/>
            <p:cNvSpPr>
              <a:spLocks/>
            </p:cNvSpPr>
            <p:nvPr/>
          </p:nvSpPr>
          <p:spPr bwMode="auto">
            <a:xfrm>
              <a:off x="1941" y="2383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894"/>
            <p:cNvSpPr>
              <a:spLocks/>
            </p:cNvSpPr>
            <p:nvPr/>
          </p:nvSpPr>
          <p:spPr bwMode="auto">
            <a:xfrm>
              <a:off x="1927" y="2375"/>
              <a:ext cx="22" cy="11"/>
            </a:xfrm>
            <a:custGeom>
              <a:avLst/>
              <a:gdLst>
                <a:gd name="T0" fmla="*/ 0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2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0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8" y="7"/>
                    <a:pt x="9" y="7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4" y="3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895"/>
            <p:cNvSpPr>
              <a:spLocks/>
            </p:cNvSpPr>
            <p:nvPr/>
          </p:nvSpPr>
          <p:spPr bwMode="auto">
            <a:xfrm>
              <a:off x="1910" y="2366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896"/>
            <p:cNvSpPr>
              <a:spLocks/>
            </p:cNvSpPr>
            <p:nvPr/>
          </p:nvSpPr>
          <p:spPr bwMode="auto">
            <a:xfrm>
              <a:off x="1894" y="2360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4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2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6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4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897"/>
            <p:cNvSpPr>
              <a:spLocks/>
            </p:cNvSpPr>
            <p:nvPr/>
          </p:nvSpPr>
          <p:spPr bwMode="auto">
            <a:xfrm>
              <a:off x="1879" y="2352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898"/>
            <p:cNvSpPr>
              <a:spLocks/>
            </p:cNvSpPr>
            <p:nvPr/>
          </p:nvSpPr>
          <p:spPr bwMode="auto">
            <a:xfrm>
              <a:off x="1863" y="2344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2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899"/>
            <p:cNvSpPr>
              <a:spLocks/>
            </p:cNvSpPr>
            <p:nvPr/>
          </p:nvSpPr>
          <p:spPr bwMode="auto">
            <a:xfrm>
              <a:off x="1848" y="2335"/>
              <a:ext cx="23" cy="12"/>
            </a:xfrm>
            <a:custGeom>
              <a:avLst/>
              <a:gdLst>
                <a:gd name="T0" fmla="*/ 0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2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0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8" y="7"/>
                    <a:pt x="9" y="7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4" y="4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900"/>
            <p:cNvSpPr>
              <a:spLocks/>
            </p:cNvSpPr>
            <p:nvPr/>
          </p:nvSpPr>
          <p:spPr bwMode="auto">
            <a:xfrm>
              <a:off x="1832" y="2327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901"/>
            <p:cNvSpPr>
              <a:spLocks/>
            </p:cNvSpPr>
            <p:nvPr/>
          </p:nvSpPr>
          <p:spPr bwMode="auto">
            <a:xfrm>
              <a:off x="1817" y="2321"/>
              <a:ext cx="21" cy="11"/>
            </a:xfrm>
            <a:custGeom>
              <a:avLst/>
              <a:gdLst>
                <a:gd name="T0" fmla="*/ 0 w 13"/>
                <a:gd name="T1" fmla="*/ 4 h 7"/>
                <a:gd name="T2" fmla="*/ 5 w 13"/>
                <a:gd name="T3" fmla="*/ 6 h 7"/>
                <a:gd name="T4" fmla="*/ 8 w 13"/>
                <a:gd name="T5" fmla="*/ 6 h 7"/>
                <a:gd name="T6" fmla="*/ 12 w 13"/>
                <a:gd name="T7" fmla="*/ 4 h 7"/>
                <a:gd name="T8" fmla="*/ 13 w 13"/>
                <a:gd name="T9" fmla="*/ 3 h 7"/>
                <a:gd name="T10" fmla="*/ 7 w 13"/>
                <a:gd name="T11" fmla="*/ 0 h 7"/>
                <a:gd name="T12" fmla="*/ 4 w 13"/>
                <a:gd name="T13" fmla="*/ 0 h 7"/>
                <a:gd name="T14" fmla="*/ 1 w 13"/>
                <a:gd name="T15" fmla="*/ 2 h 7"/>
                <a:gd name="T16" fmla="*/ 0 w 13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7">
                  <a:moveTo>
                    <a:pt x="0" y="4"/>
                  </a:moveTo>
                  <a:cubicBezTo>
                    <a:pt x="5" y="6"/>
                    <a:pt x="5" y="6"/>
                    <a:pt x="5" y="6"/>
                  </a:cubicBezTo>
                  <a:cubicBezTo>
                    <a:pt x="6" y="7"/>
                    <a:pt x="7" y="6"/>
                    <a:pt x="8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3" y="3"/>
                    <a:pt x="13" y="3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5" y="0"/>
                    <a:pt x="4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0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902"/>
            <p:cNvSpPr>
              <a:spLocks/>
            </p:cNvSpPr>
            <p:nvPr/>
          </p:nvSpPr>
          <p:spPr bwMode="auto">
            <a:xfrm>
              <a:off x="1801" y="2312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903"/>
            <p:cNvSpPr>
              <a:spLocks/>
            </p:cNvSpPr>
            <p:nvPr/>
          </p:nvSpPr>
          <p:spPr bwMode="auto">
            <a:xfrm>
              <a:off x="1784" y="2304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6 h 7"/>
                <a:gd name="T6" fmla="*/ 13 w 14"/>
                <a:gd name="T7" fmla="*/ 4 h 7"/>
                <a:gd name="T8" fmla="*/ 14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2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4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904"/>
            <p:cNvSpPr>
              <a:spLocks/>
            </p:cNvSpPr>
            <p:nvPr/>
          </p:nvSpPr>
          <p:spPr bwMode="auto">
            <a:xfrm>
              <a:off x="1927" y="2389"/>
              <a:ext cx="22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4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2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4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905"/>
            <p:cNvSpPr>
              <a:spLocks/>
            </p:cNvSpPr>
            <p:nvPr/>
          </p:nvSpPr>
          <p:spPr bwMode="auto">
            <a:xfrm>
              <a:off x="1912" y="2383"/>
              <a:ext cx="23" cy="10"/>
            </a:xfrm>
            <a:custGeom>
              <a:avLst/>
              <a:gdLst>
                <a:gd name="T0" fmla="*/ 1 w 14"/>
                <a:gd name="T1" fmla="*/ 3 h 6"/>
                <a:gd name="T2" fmla="*/ 6 w 14"/>
                <a:gd name="T3" fmla="*/ 6 h 6"/>
                <a:gd name="T4" fmla="*/ 9 w 14"/>
                <a:gd name="T5" fmla="*/ 6 h 6"/>
                <a:gd name="T6" fmla="*/ 13 w 14"/>
                <a:gd name="T7" fmla="*/ 4 h 6"/>
                <a:gd name="T8" fmla="*/ 13 w 14"/>
                <a:gd name="T9" fmla="*/ 2 h 6"/>
                <a:gd name="T10" fmla="*/ 8 w 14"/>
                <a:gd name="T11" fmla="*/ 0 h 6"/>
                <a:gd name="T12" fmla="*/ 5 w 14"/>
                <a:gd name="T13" fmla="*/ 0 h 6"/>
                <a:gd name="T14" fmla="*/ 1 w 14"/>
                <a:gd name="T15" fmla="*/ 2 h 6"/>
                <a:gd name="T16" fmla="*/ 1 w 14"/>
                <a:gd name="T1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6">
                  <a:moveTo>
                    <a:pt x="1" y="3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6"/>
                    <a:pt x="8" y="6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3"/>
                    <a:pt x="14" y="3"/>
                    <a:pt x="13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3"/>
                    <a:pt x="1" y="3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906"/>
            <p:cNvSpPr>
              <a:spLocks/>
            </p:cNvSpPr>
            <p:nvPr/>
          </p:nvSpPr>
          <p:spPr bwMode="auto">
            <a:xfrm>
              <a:off x="1896" y="2375"/>
              <a:ext cx="22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4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2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4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907"/>
            <p:cNvSpPr>
              <a:spLocks/>
            </p:cNvSpPr>
            <p:nvPr/>
          </p:nvSpPr>
          <p:spPr bwMode="auto">
            <a:xfrm>
              <a:off x="1881" y="2366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2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8" y="7"/>
                    <a:pt x="9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908"/>
            <p:cNvSpPr>
              <a:spLocks/>
            </p:cNvSpPr>
            <p:nvPr/>
          </p:nvSpPr>
          <p:spPr bwMode="auto">
            <a:xfrm>
              <a:off x="1864" y="2358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6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909"/>
            <p:cNvSpPr>
              <a:spLocks/>
            </p:cNvSpPr>
            <p:nvPr/>
          </p:nvSpPr>
          <p:spPr bwMode="auto">
            <a:xfrm>
              <a:off x="1850" y="2350"/>
              <a:ext cx="23" cy="12"/>
            </a:xfrm>
            <a:custGeom>
              <a:avLst/>
              <a:gdLst>
                <a:gd name="T0" fmla="*/ 0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2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0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8" y="7"/>
                    <a:pt x="9" y="7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4" y="4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910"/>
            <p:cNvSpPr>
              <a:spLocks/>
            </p:cNvSpPr>
            <p:nvPr/>
          </p:nvSpPr>
          <p:spPr bwMode="auto">
            <a:xfrm>
              <a:off x="1833" y="2344"/>
              <a:ext cx="23" cy="9"/>
            </a:xfrm>
            <a:custGeom>
              <a:avLst/>
              <a:gdLst>
                <a:gd name="T0" fmla="*/ 1 w 14"/>
                <a:gd name="T1" fmla="*/ 4 h 6"/>
                <a:gd name="T2" fmla="*/ 6 w 14"/>
                <a:gd name="T3" fmla="*/ 6 h 6"/>
                <a:gd name="T4" fmla="*/ 9 w 14"/>
                <a:gd name="T5" fmla="*/ 6 h 6"/>
                <a:gd name="T6" fmla="*/ 13 w 14"/>
                <a:gd name="T7" fmla="*/ 4 h 6"/>
                <a:gd name="T8" fmla="*/ 13 w 14"/>
                <a:gd name="T9" fmla="*/ 2 h 6"/>
                <a:gd name="T10" fmla="*/ 8 w 14"/>
                <a:gd name="T11" fmla="*/ 0 h 6"/>
                <a:gd name="T12" fmla="*/ 5 w 14"/>
                <a:gd name="T13" fmla="*/ 0 h 6"/>
                <a:gd name="T14" fmla="*/ 1 w 14"/>
                <a:gd name="T15" fmla="*/ 2 h 6"/>
                <a:gd name="T16" fmla="*/ 1 w 14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6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6"/>
                    <a:pt x="8" y="6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911"/>
            <p:cNvSpPr>
              <a:spLocks/>
            </p:cNvSpPr>
            <p:nvPr/>
          </p:nvSpPr>
          <p:spPr bwMode="auto">
            <a:xfrm>
              <a:off x="1817" y="2335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4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2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4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912"/>
            <p:cNvSpPr>
              <a:spLocks/>
            </p:cNvSpPr>
            <p:nvPr/>
          </p:nvSpPr>
          <p:spPr bwMode="auto">
            <a:xfrm>
              <a:off x="1802" y="2327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913"/>
            <p:cNvSpPr>
              <a:spLocks/>
            </p:cNvSpPr>
            <p:nvPr/>
          </p:nvSpPr>
          <p:spPr bwMode="auto">
            <a:xfrm>
              <a:off x="1786" y="2319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6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2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914"/>
            <p:cNvSpPr>
              <a:spLocks/>
            </p:cNvSpPr>
            <p:nvPr/>
          </p:nvSpPr>
          <p:spPr bwMode="auto">
            <a:xfrm>
              <a:off x="1771" y="2311"/>
              <a:ext cx="23" cy="11"/>
            </a:xfrm>
            <a:custGeom>
              <a:avLst/>
              <a:gdLst>
                <a:gd name="T0" fmla="*/ 0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2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0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8" y="7"/>
                    <a:pt x="9" y="7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4" y="4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915"/>
            <p:cNvSpPr>
              <a:spLocks/>
            </p:cNvSpPr>
            <p:nvPr/>
          </p:nvSpPr>
          <p:spPr bwMode="auto">
            <a:xfrm>
              <a:off x="1984" y="2360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6 h 7"/>
                <a:gd name="T6" fmla="*/ 12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8" y="7"/>
                    <a:pt x="9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916"/>
            <p:cNvSpPr>
              <a:spLocks/>
            </p:cNvSpPr>
            <p:nvPr/>
          </p:nvSpPr>
          <p:spPr bwMode="auto">
            <a:xfrm>
              <a:off x="1967" y="2352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4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2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4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917"/>
            <p:cNvSpPr>
              <a:spLocks/>
            </p:cNvSpPr>
            <p:nvPr/>
          </p:nvSpPr>
          <p:spPr bwMode="auto">
            <a:xfrm>
              <a:off x="1953" y="2344"/>
              <a:ext cx="23" cy="11"/>
            </a:xfrm>
            <a:custGeom>
              <a:avLst/>
              <a:gdLst>
                <a:gd name="T0" fmla="*/ 0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2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0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8" y="7"/>
                    <a:pt x="9" y="7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4" y="4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918"/>
            <p:cNvSpPr>
              <a:spLocks/>
            </p:cNvSpPr>
            <p:nvPr/>
          </p:nvSpPr>
          <p:spPr bwMode="auto">
            <a:xfrm>
              <a:off x="1936" y="2337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6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919"/>
            <p:cNvSpPr>
              <a:spLocks/>
            </p:cNvSpPr>
            <p:nvPr/>
          </p:nvSpPr>
          <p:spPr bwMode="auto">
            <a:xfrm>
              <a:off x="1922" y="2329"/>
              <a:ext cx="21" cy="11"/>
            </a:xfrm>
            <a:custGeom>
              <a:avLst/>
              <a:gdLst>
                <a:gd name="T0" fmla="*/ 0 w 13"/>
                <a:gd name="T1" fmla="*/ 4 h 7"/>
                <a:gd name="T2" fmla="*/ 6 w 13"/>
                <a:gd name="T3" fmla="*/ 6 h 7"/>
                <a:gd name="T4" fmla="*/ 9 w 13"/>
                <a:gd name="T5" fmla="*/ 6 h 7"/>
                <a:gd name="T6" fmla="*/ 12 w 13"/>
                <a:gd name="T7" fmla="*/ 4 h 7"/>
                <a:gd name="T8" fmla="*/ 13 w 13"/>
                <a:gd name="T9" fmla="*/ 3 h 7"/>
                <a:gd name="T10" fmla="*/ 8 w 13"/>
                <a:gd name="T11" fmla="*/ 0 h 7"/>
                <a:gd name="T12" fmla="*/ 5 w 13"/>
                <a:gd name="T13" fmla="*/ 0 h 7"/>
                <a:gd name="T14" fmla="*/ 1 w 13"/>
                <a:gd name="T15" fmla="*/ 2 h 7"/>
                <a:gd name="T16" fmla="*/ 0 w 13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7">
                  <a:moveTo>
                    <a:pt x="0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8" y="7"/>
                    <a:pt x="9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3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920"/>
            <p:cNvSpPr>
              <a:spLocks/>
            </p:cNvSpPr>
            <p:nvPr/>
          </p:nvSpPr>
          <p:spPr bwMode="auto">
            <a:xfrm>
              <a:off x="1905" y="2321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6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921"/>
            <p:cNvSpPr>
              <a:spLocks/>
            </p:cNvSpPr>
            <p:nvPr/>
          </p:nvSpPr>
          <p:spPr bwMode="auto">
            <a:xfrm>
              <a:off x="1889" y="2312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4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2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4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922"/>
            <p:cNvSpPr>
              <a:spLocks/>
            </p:cNvSpPr>
            <p:nvPr/>
          </p:nvSpPr>
          <p:spPr bwMode="auto">
            <a:xfrm>
              <a:off x="1874" y="2306"/>
              <a:ext cx="23" cy="10"/>
            </a:xfrm>
            <a:custGeom>
              <a:avLst/>
              <a:gdLst>
                <a:gd name="T0" fmla="*/ 1 w 14"/>
                <a:gd name="T1" fmla="*/ 3 h 6"/>
                <a:gd name="T2" fmla="*/ 6 w 14"/>
                <a:gd name="T3" fmla="*/ 6 h 6"/>
                <a:gd name="T4" fmla="*/ 9 w 14"/>
                <a:gd name="T5" fmla="*/ 6 h 6"/>
                <a:gd name="T6" fmla="*/ 13 w 14"/>
                <a:gd name="T7" fmla="*/ 4 h 6"/>
                <a:gd name="T8" fmla="*/ 13 w 14"/>
                <a:gd name="T9" fmla="*/ 2 h 6"/>
                <a:gd name="T10" fmla="*/ 8 w 14"/>
                <a:gd name="T11" fmla="*/ 0 h 6"/>
                <a:gd name="T12" fmla="*/ 5 w 14"/>
                <a:gd name="T13" fmla="*/ 0 h 6"/>
                <a:gd name="T14" fmla="*/ 1 w 14"/>
                <a:gd name="T15" fmla="*/ 2 h 6"/>
                <a:gd name="T16" fmla="*/ 1 w 14"/>
                <a:gd name="T1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6">
                  <a:moveTo>
                    <a:pt x="1" y="3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8" y="6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4" y="3"/>
                    <a:pt x="13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3"/>
                    <a:pt x="1" y="3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923"/>
            <p:cNvSpPr>
              <a:spLocks/>
            </p:cNvSpPr>
            <p:nvPr/>
          </p:nvSpPr>
          <p:spPr bwMode="auto">
            <a:xfrm>
              <a:off x="1858" y="2298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924"/>
            <p:cNvSpPr>
              <a:spLocks/>
            </p:cNvSpPr>
            <p:nvPr/>
          </p:nvSpPr>
          <p:spPr bwMode="auto">
            <a:xfrm>
              <a:off x="1843" y="2290"/>
              <a:ext cx="23" cy="11"/>
            </a:xfrm>
            <a:custGeom>
              <a:avLst/>
              <a:gdLst>
                <a:gd name="T0" fmla="*/ 0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2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1 w 14"/>
                <a:gd name="T15" fmla="*/ 2 h 7"/>
                <a:gd name="T16" fmla="*/ 0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8" y="7"/>
                    <a:pt x="9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925"/>
            <p:cNvSpPr>
              <a:spLocks/>
            </p:cNvSpPr>
            <p:nvPr/>
          </p:nvSpPr>
          <p:spPr bwMode="auto">
            <a:xfrm>
              <a:off x="1827" y="2281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6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926"/>
            <p:cNvSpPr>
              <a:spLocks/>
            </p:cNvSpPr>
            <p:nvPr/>
          </p:nvSpPr>
          <p:spPr bwMode="auto">
            <a:xfrm>
              <a:off x="1969" y="2366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927"/>
            <p:cNvSpPr>
              <a:spLocks/>
            </p:cNvSpPr>
            <p:nvPr/>
          </p:nvSpPr>
          <p:spPr bwMode="auto">
            <a:xfrm>
              <a:off x="1954" y="2360"/>
              <a:ext cx="23" cy="11"/>
            </a:xfrm>
            <a:custGeom>
              <a:avLst/>
              <a:gdLst>
                <a:gd name="T0" fmla="*/ 0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2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1 w 14"/>
                <a:gd name="T15" fmla="*/ 2 h 7"/>
                <a:gd name="T16" fmla="*/ 0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8" y="6"/>
                    <a:pt x="9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0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928"/>
            <p:cNvSpPr>
              <a:spLocks/>
            </p:cNvSpPr>
            <p:nvPr/>
          </p:nvSpPr>
          <p:spPr bwMode="auto">
            <a:xfrm>
              <a:off x="1938" y="2352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929"/>
            <p:cNvSpPr>
              <a:spLocks/>
            </p:cNvSpPr>
            <p:nvPr/>
          </p:nvSpPr>
          <p:spPr bwMode="auto">
            <a:xfrm>
              <a:off x="1923" y="2344"/>
              <a:ext cx="22" cy="11"/>
            </a:xfrm>
            <a:custGeom>
              <a:avLst/>
              <a:gdLst>
                <a:gd name="T0" fmla="*/ 0 w 13"/>
                <a:gd name="T1" fmla="*/ 4 h 7"/>
                <a:gd name="T2" fmla="*/ 5 w 13"/>
                <a:gd name="T3" fmla="*/ 7 h 7"/>
                <a:gd name="T4" fmla="*/ 8 w 13"/>
                <a:gd name="T5" fmla="*/ 6 h 7"/>
                <a:gd name="T6" fmla="*/ 12 w 13"/>
                <a:gd name="T7" fmla="*/ 4 h 7"/>
                <a:gd name="T8" fmla="*/ 13 w 13"/>
                <a:gd name="T9" fmla="*/ 3 h 7"/>
                <a:gd name="T10" fmla="*/ 7 w 13"/>
                <a:gd name="T11" fmla="*/ 0 h 7"/>
                <a:gd name="T12" fmla="*/ 4 w 13"/>
                <a:gd name="T13" fmla="*/ 1 h 7"/>
                <a:gd name="T14" fmla="*/ 1 w 13"/>
                <a:gd name="T15" fmla="*/ 2 h 7"/>
                <a:gd name="T16" fmla="*/ 0 w 13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7">
                  <a:moveTo>
                    <a:pt x="0" y="4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7"/>
                    <a:pt x="8" y="7"/>
                    <a:pt x="8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3" y="3"/>
                    <a:pt x="13" y="3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5" y="0"/>
                    <a:pt x="4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930"/>
            <p:cNvSpPr>
              <a:spLocks/>
            </p:cNvSpPr>
            <p:nvPr/>
          </p:nvSpPr>
          <p:spPr bwMode="auto">
            <a:xfrm>
              <a:off x="1907" y="2335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931"/>
            <p:cNvSpPr>
              <a:spLocks/>
            </p:cNvSpPr>
            <p:nvPr/>
          </p:nvSpPr>
          <p:spPr bwMode="auto">
            <a:xfrm>
              <a:off x="1891" y="2327"/>
              <a:ext cx="22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4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2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4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6" y="1"/>
                    <a:pt x="5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932"/>
            <p:cNvSpPr>
              <a:spLocks/>
            </p:cNvSpPr>
            <p:nvPr/>
          </p:nvSpPr>
          <p:spPr bwMode="auto">
            <a:xfrm>
              <a:off x="1876" y="2321"/>
              <a:ext cx="23" cy="11"/>
            </a:xfrm>
            <a:custGeom>
              <a:avLst/>
              <a:gdLst>
                <a:gd name="T0" fmla="*/ 0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2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1 w 14"/>
                <a:gd name="T15" fmla="*/ 2 h 7"/>
                <a:gd name="T16" fmla="*/ 0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8" y="6"/>
                    <a:pt x="9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0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933"/>
            <p:cNvSpPr>
              <a:spLocks/>
            </p:cNvSpPr>
            <p:nvPr/>
          </p:nvSpPr>
          <p:spPr bwMode="auto">
            <a:xfrm>
              <a:off x="1860" y="2312"/>
              <a:ext cx="22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934"/>
            <p:cNvSpPr>
              <a:spLocks/>
            </p:cNvSpPr>
            <p:nvPr/>
          </p:nvSpPr>
          <p:spPr bwMode="auto">
            <a:xfrm>
              <a:off x="1845" y="2304"/>
              <a:ext cx="21" cy="12"/>
            </a:xfrm>
            <a:custGeom>
              <a:avLst/>
              <a:gdLst>
                <a:gd name="T0" fmla="*/ 0 w 13"/>
                <a:gd name="T1" fmla="*/ 4 h 7"/>
                <a:gd name="T2" fmla="*/ 6 w 13"/>
                <a:gd name="T3" fmla="*/ 7 h 7"/>
                <a:gd name="T4" fmla="*/ 9 w 13"/>
                <a:gd name="T5" fmla="*/ 6 h 7"/>
                <a:gd name="T6" fmla="*/ 12 w 13"/>
                <a:gd name="T7" fmla="*/ 4 h 7"/>
                <a:gd name="T8" fmla="*/ 13 w 13"/>
                <a:gd name="T9" fmla="*/ 3 h 7"/>
                <a:gd name="T10" fmla="*/ 8 w 13"/>
                <a:gd name="T11" fmla="*/ 0 h 7"/>
                <a:gd name="T12" fmla="*/ 5 w 13"/>
                <a:gd name="T13" fmla="*/ 1 h 7"/>
                <a:gd name="T14" fmla="*/ 1 w 13"/>
                <a:gd name="T15" fmla="*/ 3 h 7"/>
                <a:gd name="T16" fmla="*/ 0 w 13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7">
                  <a:moveTo>
                    <a:pt x="0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8" y="7"/>
                    <a:pt x="9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3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935"/>
            <p:cNvSpPr>
              <a:spLocks/>
            </p:cNvSpPr>
            <p:nvPr/>
          </p:nvSpPr>
          <p:spPr bwMode="auto">
            <a:xfrm>
              <a:off x="1828" y="2296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936"/>
            <p:cNvSpPr>
              <a:spLocks/>
            </p:cNvSpPr>
            <p:nvPr/>
          </p:nvSpPr>
          <p:spPr bwMode="auto">
            <a:xfrm>
              <a:off x="1812" y="2288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4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2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4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6" y="1"/>
                    <a:pt x="5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937"/>
            <p:cNvSpPr>
              <a:spLocks/>
            </p:cNvSpPr>
            <p:nvPr/>
          </p:nvSpPr>
          <p:spPr bwMode="auto">
            <a:xfrm>
              <a:off x="1956" y="2375"/>
              <a:ext cx="21" cy="11"/>
            </a:xfrm>
            <a:custGeom>
              <a:avLst/>
              <a:gdLst>
                <a:gd name="T0" fmla="*/ 0 w 13"/>
                <a:gd name="T1" fmla="*/ 4 h 7"/>
                <a:gd name="T2" fmla="*/ 5 w 13"/>
                <a:gd name="T3" fmla="*/ 6 h 7"/>
                <a:gd name="T4" fmla="*/ 8 w 13"/>
                <a:gd name="T5" fmla="*/ 6 h 7"/>
                <a:gd name="T6" fmla="*/ 12 w 13"/>
                <a:gd name="T7" fmla="*/ 4 h 7"/>
                <a:gd name="T8" fmla="*/ 13 w 13"/>
                <a:gd name="T9" fmla="*/ 3 h 7"/>
                <a:gd name="T10" fmla="*/ 7 w 13"/>
                <a:gd name="T11" fmla="*/ 0 h 7"/>
                <a:gd name="T12" fmla="*/ 4 w 13"/>
                <a:gd name="T13" fmla="*/ 0 h 7"/>
                <a:gd name="T14" fmla="*/ 1 w 13"/>
                <a:gd name="T15" fmla="*/ 2 h 7"/>
                <a:gd name="T16" fmla="*/ 0 w 13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7">
                  <a:moveTo>
                    <a:pt x="0" y="4"/>
                  </a:moveTo>
                  <a:cubicBezTo>
                    <a:pt x="5" y="6"/>
                    <a:pt x="5" y="6"/>
                    <a:pt x="5" y="6"/>
                  </a:cubicBezTo>
                  <a:cubicBezTo>
                    <a:pt x="6" y="7"/>
                    <a:pt x="7" y="6"/>
                    <a:pt x="8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3" y="3"/>
                    <a:pt x="13" y="3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5" y="0"/>
                    <a:pt x="4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0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938"/>
            <p:cNvSpPr>
              <a:spLocks/>
            </p:cNvSpPr>
            <p:nvPr/>
          </p:nvSpPr>
          <p:spPr bwMode="auto">
            <a:xfrm>
              <a:off x="1940" y="2366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939"/>
            <p:cNvSpPr>
              <a:spLocks/>
            </p:cNvSpPr>
            <p:nvPr/>
          </p:nvSpPr>
          <p:spPr bwMode="auto">
            <a:xfrm>
              <a:off x="1923" y="2358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6 h 7"/>
                <a:gd name="T6" fmla="*/ 13 w 14"/>
                <a:gd name="T7" fmla="*/ 5 h 7"/>
                <a:gd name="T8" fmla="*/ 14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2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3"/>
                    <a:pt x="14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940"/>
            <p:cNvSpPr>
              <a:spLocks/>
            </p:cNvSpPr>
            <p:nvPr/>
          </p:nvSpPr>
          <p:spPr bwMode="auto">
            <a:xfrm>
              <a:off x="1909" y="2350"/>
              <a:ext cx="22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941"/>
            <p:cNvSpPr>
              <a:spLocks/>
            </p:cNvSpPr>
            <p:nvPr/>
          </p:nvSpPr>
          <p:spPr bwMode="auto">
            <a:xfrm>
              <a:off x="1892" y="2344"/>
              <a:ext cx="23" cy="9"/>
            </a:xfrm>
            <a:custGeom>
              <a:avLst/>
              <a:gdLst>
                <a:gd name="T0" fmla="*/ 1 w 14"/>
                <a:gd name="T1" fmla="*/ 4 h 6"/>
                <a:gd name="T2" fmla="*/ 6 w 14"/>
                <a:gd name="T3" fmla="*/ 6 h 6"/>
                <a:gd name="T4" fmla="*/ 9 w 14"/>
                <a:gd name="T5" fmla="*/ 6 h 6"/>
                <a:gd name="T6" fmla="*/ 13 w 14"/>
                <a:gd name="T7" fmla="*/ 4 h 6"/>
                <a:gd name="T8" fmla="*/ 13 w 14"/>
                <a:gd name="T9" fmla="*/ 2 h 6"/>
                <a:gd name="T10" fmla="*/ 8 w 14"/>
                <a:gd name="T11" fmla="*/ 0 h 6"/>
                <a:gd name="T12" fmla="*/ 5 w 14"/>
                <a:gd name="T13" fmla="*/ 0 h 6"/>
                <a:gd name="T14" fmla="*/ 2 w 14"/>
                <a:gd name="T15" fmla="*/ 2 h 6"/>
                <a:gd name="T16" fmla="*/ 1 w 14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6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6"/>
                    <a:pt x="8" y="6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942"/>
            <p:cNvSpPr>
              <a:spLocks/>
            </p:cNvSpPr>
            <p:nvPr/>
          </p:nvSpPr>
          <p:spPr bwMode="auto">
            <a:xfrm>
              <a:off x="1878" y="2335"/>
              <a:ext cx="22" cy="12"/>
            </a:xfrm>
            <a:custGeom>
              <a:avLst/>
              <a:gdLst>
                <a:gd name="T0" fmla="*/ 0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2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1 w 14"/>
                <a:gd name="T15" fmla="*/ 2 h 7"/>
                <a:gd name="T16" fmla="*/ 0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8" y="7"/>
                    <a:pt x="9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0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943"/>
            <p:cNvSpPr>
              <a:spLocks/>
            </p:cNvSpPr>
            <p:nvPr/>
          </p:nvSpPr>
          <p:spPr bwMode="auto">
            <a:xfrm>
              <a:off x="1861" y="2327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944"/>
            <p:cNvSpPr>
              <a:spLocks/>
            </p:cNvSpPr>
            <p:nvPr/>
          </p:nvSpPr>
          <p:spPr bwMode="auto">
            <a:xfrm>
              <a:off x="1846" y="2319"/>
              <a:ext cx="22" cy="11"/>
            </a:xfrm>
            <a:custGeom>
              <a:avLst/>
              <a:gdLst>
                <a:gd name="T0" fmla="*/ 0 w 13"/>
                <a:gd name="T1" fmla="*/ 4 h 7"/>
                <a:gd name="T2" fmla="*/ 5 w 13"/>
                <a:gd name="T3" fmla="*/ 7 h 7"/>
                <a:gd name="T4" fmla="*/ 8 w 13"/>
                <a:gd name="T5" fmla="*/ 6 h 7"/>
                <a:gd name="T6" fmla="*/ 12 w 13"/>
                <a:gd name="T7" fmla="*/ 5 h 7"/>
                <a:gd name="T8" fmla="*/ 13 w 13"/>
                <a:gd name="T9" fmla="*/ 3 h 7"/>
                <a:gd name="T10" fmla="*/ 7 w 13"/>
                <a:gd name="T11" fmla="*/ 0 h 7"/>
                <a:gd name="T12" fmla="*/ 4 w 13"/>
                <a:gd name="T13" fmla="*/ 1 h 7"/>
                <a:gd name="T14" fmla="*/ 1 w 13"/>
                <a:gd name="T15" fmla="*/ 3 h 7"/>
                <a:gd name="T16" fmla="*/ 0 w 13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7">
                  <a:moveTo>
                    <a:pt x="0" y="4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6" y="7"/>
                    <a:pt x="8" y="7"/>
                    <a:pt x="8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3" y="3"/>
                    <a:pt x="13" y="3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5" y="0"/>
                    <a:pt x="4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945"/>
            <p:cNvSpPr>
              <a:spLocks/>
            </p:cNvSpPr>
            <p:nvPr/>
          </p:nvSpPr>
          <p:spPr bwMode="auto">
            <a:xfrm>
              <a:off x="1830" y="2311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946"/>
            <p:cNvSpPr>
              <a:spLocks/>
            </p:cNvSpPr>
            <p:nvPr/>
          </p:nvSpPr>
          <p:spPr bwMode="auto">
            <a:xfrm>
              <a:off x="1814" y="2304"/>
              <a:ext cx="23" cy="10"/>
            </a:xfrm>
            <a:custGeom>
              <a:avLst/>
              <a:gdLst>
                <a:gd name="T0" fmla="*/ 1 w 14"/>
                <a:gd name="T1" fmla="*/ 4 h 6"/>
                <a:gd name="T2" fmla="*/ 6 w 14"/>
                <a:gd name="T3" fmla="*/ 6 h 6"/>
                <a:gd name="T4" fmla="*/ 9 w 14"/>
                <a:gd name="T5" fmla="*/ 6 h 6"/>
                <a:gd name="T6" fmla="*/ 13 w 14"/>
                <a:gd name="T7" fmla="*/ 4 h 6"/>
                <a:gd name="T8" fmla="*/ 14 w 14"/>
                <a:gd name="T9" fmla="*/ 3 h 6"/>
                <a:gd name="T10" fmla="*/ 8 w 14"/>
                <a:gd name="T11" fmla="*/ 0 h 6"/>
                <a:gd name="T12" fmla="*/ 5 w 14"/>
                <a:gd name="T13" fmla="*/ 0 h 6"/>
                <a:gd name="T14" fmla="*/ 2 w 14"/>
                <a:gd name="T15" fmla="*/ 2 h 6"/>
                <a:gd name="T16" fmla="*/ 1 w 14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6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6"/>
                    <a:pt x="8" y="6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4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947"/>
            <p:cNvSpPr>
              <a:spLocks/>
            </p:cNvSpPr>
            <p:nvPr/>
          </p:nvSpPr>
          <p:spPr bwMode="auto">
            <a:xfrm>
              <a:off x="1799" y="2296"/>
              <a:ext cx="23" cy="12"/>
            </a:xfrm>
            <a:custGeom>
              <a:avLst/>
              <a:gdLst>
                <a:gd name="T0" fmla="*/ 0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2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1 w 14"/>
                <a:gd name="T15" fmla="*/ 2 h 7"/>
                <a:gd name="T16" fmla="*/ 0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8" y="7"/>
                    <a:pt x="9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0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948"/>
            <p:cNvSpPr>
              <a:spLocks/>
            </p:cNvSpPr>
            <p:nvPr/>
          </p:nvSpPr>
          <p:spPr bwMode="auto">
            <a:xfrm>
              <a:off x="1941" y="2381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949"/>
            <p:cNvSpPr>
              <a:spLocks/>
            </p:cNvSpPr>
            <p:nvPr/>
          </p:nvSpPr>
          <p:spPr bwMode="auto">
            <a:xfrm>
              <a:off x="1925" y="2373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4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2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4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950"/>
            <p:cNvSpPr>
              <a:spLocks/>
            </p:cNvSpPr>
            <p:nvPr/>
          </p:nvSpPr>
          <p:spPr bwMode="auto">
            <a:xfrm>
              <a:off x="1910" y="2365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2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8" y="7"/>
                    <a:pt x="9" y="7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4" y="4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951"/>
            <p:cNvSpPr>
              <a:spLocks/>
            </p:cNvSpPr>
            <p:nvPr/>
          </p:nvSpPr>
          <p:spPr bwMode="auto">
            <a:xfrm>
              <a:off x="1894" y="2358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6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952"/>
            <p:cNvSpPr>
              <a:spLocks/>
            </p:cNvSpPr>
            <p:nvPr/>
          </p:nvSpPr>
          <p:spPr bwMode="auto">
            <a:xfrm>
              <a:off x="1879" y="2350"/>
              <a:ext cx="23" cy="12"/>
            </a:xfrm>
            <a:custGeom>
              <a:avLst/>
              <a:gdLst>
                <a:gd name="T0" fmla="*/ 0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2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1 w 14"/>
                <a:gd name="T15" fmla="*/ 2 h 7"/>
                <a:gd name="T16" fmla="*/ 0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8" y="7"/>
                    <a:pt x="9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0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953"/>
            <p:cNvSpPr>
              <a:spLocks/>
            </p:cNvSpPr>
            <p:nvPr/>
          </p:nvSpPr>
          <p:spPr bwMode="auto">
            <a:xfrm>
              <a:off x="1863" y="2342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6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954"/>
            <p:cNvSpPr>
              <a:spLocks/>
            </p:cNvSpPr>
            <p:nvPr/>
          </p:nvSpPr>
          <p:spPr bwMode="auto">
            <a:xfrm>
              <a:off x="1846" y="2334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4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2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4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6" y="0"/>
                    <a:pt x="5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955"/>
            <p:cNvSpPr>
              <a:spLocks/>
            </p:cNvSpPr>
            <p:nvPr/>
          </p:nvSpPr>
          <p:spPr bwMode="auto">
            <a:xfrm>
              <a:off x="1832" y="2326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956"/>
            <p:cNvSpPr>
              <a:spLocks/>
            </p:cNvSpPr>
            <p:nvPr/>
          </p:nvSpPr>
          <p:spPr bwMode="auto">
            <a:xfrm>
              <a:off x="1815" y="2319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2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6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957"/>
            <p:cNvSpPr>
              <a:spLocks/>
            </p:cNvSpPr>
            <p:nvPr/>
          </p:nvSpPr>
          <p:spPr bwMode="auto">
            <a:xfrm>
              <a:off x="1801" y="2311"/>
              <a:ext cx="23" cy="11"/>
            </a:xfrm>
            <a:custGeom>
              <a:avLst/>
              <a:gdLst>
                <a:gd name="T0" fmla="*/ 0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2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1 w 14"/>
                <a:gd name="T15" fmla="*/ 2 h 7"/>
                <a:gd name="T16" fmla="*/ 0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8" y="7"/>
                    <a:pt x="9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958"/>
            <p:cNvSpPr>
              <a:spLocks/>
            </p:cNvSpPr>
            <p:nvPr/>
          </p:nvSpPr>
          <p:spPr bwMode="auto">
            <a:xfrm>
              <a:off x="1784" y="2303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6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959"/>
            <p:cNvSpPr>
              <a:spLocks/>
            </p:cNvSpPr>
            <p:nvPr/>
          </p:nvSpPr>
          <p:spPr bwMode="auto">
            <a:xfrm>
              <a:off x="1927" y="2388"/>
              <a:ext cx="22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960"/>
            <p:cNvSpPr>
              <a:spLocks/>
            </p:cNvSpPr>
            <p:nvPr/>
          </p:nvSpPr>
          <p:spPr bwMode="auto">
            <a:xfrm>
              <a:off x="1912" y="2381"/>
              <a:ext cx="23" cy="10"/>
            </a:xfrm>
            <a:custGeom>
              <a:avLst/>
              <a:gdLst>
                <a:gd name="T0" fmla="*/ 0 w 14"/>
                <a:gd name="T1" fmla="*/ 4 h 6"/>
                <a:gd name="T2" fmla="*/ 6 w 14"/>
                <a:gd name="T3" fmla="*/ 6 h 6"/>
                <a:gd name="T4" fmla="*/ 9 w 14"/>
                <a:gd name="T5" fmla="*/ 6 h 6"/>
                <a:gd name="T6" fmla="*/ 12 w 14"/>
                <a:gd name="T7" fmla="*/ 4 h 6"/>
                <a:gd name="T8" fmla="*/ 13 w 14"/>
                <a:gd name="T9" fmla="*/ 3 h 6"/>
                <a:gd name="T10" fmla="*/ 8 w 14"/>
                <a:gd name="T11" fmla="*/ 0 h 6"/>
                <a:gd name="T12" fmla="*/ 5 w 14"/>
                <a:gd name="T13" fmla="*/ 0 h 6"/>
                <a:gd name="T14" fmla="*/ 1 w 14"/>
                <a:gd name="T15" fmla="*/ 2 h 6"/>
                <a:gd name="T16" fmla="*/ 0 w 14"/>
                <a:gd name="T1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6">
                  <a:moveTo>
                    <a:pt x="0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8" y="6"/>
                    <a:pt x="9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0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961"/>
            <p:cNvSpPr>
              <a:spLocks/>
            </p:cNvSpPr>
            <p:nvPr/>
          </p:nvSpPr>
          <p:spPr bwMode="auto">
            <a:xfrm>
              <a:off x="1896" y="2373"/>
              <a:ext cx="22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962"/>
            <p:cNvSpPr>
              <a:spLocks/>
            </p:cNvSpPr>
            <p:nvPr/>
          </p:nvSpPr>
          <p:spPr bwMode="auto">
            <a:xfrm>
              <a:off x="1881" y="2365"/>
              <a:ext cx="21" cy="11"/>
            </a:xfrm>
            <a:custGeom>
              <a:avLst/>
              <a:gdLst>
                <a:gd name="T0" fmla="*/ 0 w 13"/>
                <a:gd name="T1" fmla="*/ 4 h 7"/>
                <a:gd name="T2" fmla="*/ 6 w 13"/>
                <a:gd name="T3" fmla="*/ 7 h 7"/>
                <a:gd name="T4" fmla="*/ 9 w 13"/>
                <a:gd name="T5" fmla="*/ 6 h 7"/>
                <a:gd name="T6" fmla="*/ 12 w 13"/>
                <a:gd name="T7" fmla="*/ 4 h 7"/>
                <a:gd name="T8" fmla="*/ 13 w 13"/>
                <a:gd name="T9" fmla="*/ 3 h 7"/>
                <a:gd name="T10" fmla="*/ 8 w 13"/>
                <a:gd name="T11" fmla="*/ 0 h 7"/>
                <a:gd name="T12" fmla="*/ 5 w 13"/>
                <a:gd name="T13" fmla="*/ 1 h 7"/>
                <a:gd name="T14" fmla="*/ 1 w 13"/>
                <a:gd name="T15" fmla="*/ 2 h 7"/>
                <a:gd name="T16" fmla="*/ 0 w 13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7">
                  <a:moveTo>
                    <a:pt x="0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8" y="7"/>
                    <a:pt x="9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3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963"/>
            <p:cNvSpPr>
              <a:spLocks/>
            </p:cNvSpPr>
            <p:nvPr/>
          </p:nvSpPr>
          <p:spPr bwMode="auto">
            <a:xfrm>
              <a:off x="1864" y="2357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964"/>
            <p:cNvSpPr>
              <a:spLocks/>
            </p:cNvSpPr>
            <p:nvPr/>
          </p:nvSpPr>
          <p:spPr bwMode="auto">
            <a:xfrm>
              <a:off x="1848" y="2348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4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2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4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6" y="1"/>
                    <a:pt x="5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965"/>
            <p:cNvSpPr>
              <a:spLocks/>
            </p:cNvSpPr>
            <p:nvPr/>
          </p:nvSpPr>
          <p:spPr bwMode="auto">
            <a:xfrm>
              <a:off x="1833" y="2342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2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8" y="6"/>
                    <a:pt x="9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966"/>
            <p:cNvSpPr>
              <a:spLocks/>
            </p:cNvSpPr>
            <p:nvPr/>
          </p:nvSpPr>
          <p:spPr bwMode="auto">
            <a:xfrm>
              <a:off x="1817" y="2334"/>
              <a:ext cx="23" cy="11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6 h 7"/>
                <a:gd name="T4" fmla="*/ 9 w 14"/>
                <a:gd name="T5" fmla="*/ 6 h 7"/>
                <a:gd name="T6" fmla="*/ 13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0 h 7"/>
                <a:gd name="T14" fmla="*/ 1 w 14"/>
                <a:gd name="T15" fmla="*/ 2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7" y="7"/>
                    <a:pt x="8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3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967"/>
            <p:cNvSpPr>
              <a:spLocks/>
            </p:cNvSpPr>
            <p:nvPr/>
          </p:nvSpPr>
          <p:spPr bwMode="auto">
            <a:xfrm>
              <a:off x="1802" y="2326"/>
              <a:ext cx="23" cy="11"/>
            </a:xfrm>
            <a:custGeom>
              <a:avLst/>
              <a:gdLst>
                <a:gd name="T0" fmla="*/ 0 w 14"/>
                <a:gd name="T1" fmla="*/ 4 h 7"/>
                <a:gd name="T2" fmla="*/ 6 w 14"/>
                <a:gd name="T3" fmla="*/ 7 h 7"/>
                <a:gd name="T4" fmla="*/ 9 w 14"/>
                <a:gd name="T5" fmla="*/ 6 h 7"/>
                <a:gd name="T6" fmla="*/ 12 w 14"/>
                <a:gd name="T7" fmla="*/ 4 h 7"/>
                <a:gd name="T8" fmla="*/ 13 w 14"/>
                <a:gd name="T9" fmla="*/ 3 h 7"/>
                <a:gd name="T10" fmla="*/ 8 w 14"/>
                <a:gd name="T11" fmla="*/ 0 h 7"/>
                <a:gd name="T12" fmla="*/ 5 w 14"/>
                <a:gd name="T13" fmla="*/ 1 h 7"/>
                <a:gd name="T14" fmla="*/ 1 w 14"/>
                <a:gd name="T15" fmla="*/ 2 h 7"/>
                <a:gd name="T16" fmla="*/ 0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0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8" y="7"/>
                    <a:pt x="9" y="6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4" y="3"/>
                    <a:pt x="13" y="3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968"/>
            <p:cNvSpPr>
              <a:spLocks/>
            </p:cNvSpPr>
            <p:nvPr/>
          </p:nvSpPr>
          <p:spPr bwMode="auto">
            <a:xfrm>
              <a:off x="1786" y="2317"/>
              <a:ext cx="23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3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1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3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6" y="0"/>
                    <a:pt x="5" y="1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969"/>
            <p:cNvSpPr>
              <a:spLocks/>
            </p:cNvSpPr>
            <p:nvPr/>
          </p:nvSpPr>
          <p:spPr bwMode="auto">
            <a:xfrm>
              <a:off x="1770" y="2309"/>
              <a:ext cx="22" cy="12"/>
            </a:xfrm>
            <a:custGeom>
              <a:avLst/>
              <a:gdLst>
                <a:gd name="T0" fmla="*/ 1 w 14"/>
                <a:gd name="T1" fmla="*/ 4 h 7"/>
                <a:gd name="T2" fmla="*/ 6 w 14"/>
                <a:gd name="T3" fmla="*/ 7 h 7"/>
                <a:gd name="T4" fmla="*/ 9 w 14"/>
                <a:gd name="T5" fmla="*/ 7 h 7"/>
                <a:gd name="T6" fmla="*/ 13 w 14"/>
                <a:gd name="T7" fmla="*/ 5 h 7"/>
                <a:gd name="T8" fmla="*/ 14 w 14"/>
                <a:gd name="T9" fmla="*/ 3 h 7"/>
                <a:gd name="T10" fmla="*/ 8 w 14"/>
                <a:gd name="T11" fmla="*/ 1 h 7"/>
                <a:gd name="T12" fmla="*/ 5 w 14"/>
                <a:gd name="T13" fmla="*/ 1 h 7"/>
                <a:gd name="T14" fmla="*/ 2 w 14"/>
                <a:gd name="T15" fmla="*/ 3 h 7"/>
                <a:gd name="T16" fmla="*/ 1 w 14"/>
                <a:gd name="T17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7">
                  <a:moveTo>
                    <a:pt x="1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8" y="7"/>
                    <a:pt x="9" y="7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4"/>
                    <a:pt x="14" y="4"/>
                    <a:pt x="14" y="3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6" y="1"/>
                    <a:pt x="5" y="1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0" y="4"/>
                    <a:pt x="1" y="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970"/>
            <p:cNvSpPr>
              <a:spLocks/>
            </p:cNvSpPr>
            <p:nvPr/>
          </p:nvSpPr>
          <p:spPr bwMode="auto">
            <a:xfrm>
              <a:off x="1675" y="2268"/>
              <a:ext cx="62" cy="90"/>
            </a:xfrm>
            <a:custGeom>
              <a:avLst/>
              <a:gdLst>
                <a:gd name="T0" fmla="*/ 0 w 62"/>
                <a:gd name="T1" fmla="*/ 59 h 90"/>
                <a:gd name="T2" fmla="*/ 62 w 62"/>
                <a:gd name="T3" fmla="*/ 90 h 90"/>
                <a:gd name="T4" fmla="*/ 62 w 62"/>
                <a:gd name="T5" fmla="*/ 31 h 90"/>
                <a:gd name="T6" fmla="*/ 0 w 62"/>
                <a:gd name="T7" fmla="*/ 0 h 90"/>
                <a:gd name="T8" fmla="*/ 0 w 62"/>
                <a:gd name="T9" fmla="*/ 59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90">
                  <a:moveTo>
                    <a:pt x="0" y="59"/>
                  </a:moveTo>
                  <a:lnTo>
                    <a:pt x="62" y="90"/>
                  </a:lnTo>
                  <a:lnTo>
                    <a:pt x="62" y="31"/>
                  </a:lnTo>
                  <a:lnTo>
                    <a:pt x="0" y="0"/>
                  </a:lnTo>
                  <a:lnTo>
                    <a:pt x="0" y="59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971"/>
            <p:cNvSpPr>
              <a:spLocks/>
            </p:cNvSpPr>
            <p:nvPr/>
          </p:nvSpPr>
          <p:spPr bwMode="auto">
            <a:xfrm>
              <a:off x="1737" y="2298"/>
              <a:ext cx="5" cy="60"/>
            </a:xfrm>
            <a:custGeom>
              <a:avLst/>
              <a:gdLst>
                <a:gd name="T0" fmla="*/ 0 w 5"/>
                <a:gd name="T1" fmla="*/ 60 h 60"/>
                <a:gd name="T2" fmla="*/ 5 w 5"/>
                <a:gd name="T3" fmla="*/ 59 h 60"/>
                <a:gd name="T4" fmla="*/ 5 w 5"/>
                <a:gd name="T5" fmla="*/ 0 h 60"/>
                <a:gd name="T6" fmla="*/ 0 w 5"/>
                <a:gd name="T7" fmla="*/ 1 h 60"/>
                <a:gd name="T8" fmla="*/ 0 w 5"/>
                <a:gd name="T9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0">
                  <a:moveTo>
                    <a:pt x="0" y="60"/>
                  </a:moveTo>
                  <a:lnTo>
                    <a:pt x="5" y="59"/>
                  </a:lnTo>
                  <a:lnTo>
                    <a:pt x="5" y="0"/>
                  </a:lnTo>
                  <a:lnTo>
                    <a:pt x="0" y="1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972"/>
            <p:cNvSpPr>
              <a:spLocks/>
            </p:cNvSpPr>
            <p:nvPr/>
          </p:nvSpPr>
          <p:spPr bwMode="auto">
            <a:xfrm>
              <a:off x="1616" y="2327"/>
              <a:ext cx="121" cy="61"/>
            </a:xfrm>
            <a:custGeom>
              <a:avLst/>
              <a:gdLst>
                <a:gd name="T0" fmla="*/ 0 w 121"/>
                <a:gd name="T1" fmla="*/ 30 h 61"/>
                <a:gd name="T2" fmla="*/ 60 w 121"/>
                <a:gd name="T3" fmla="*/ 61 h 61"/>
                <a:gd name="T4" fmla="*/ 121 w 121"/>
                <a:gd name="T5" fmla="*/ 31 h 61"/>
                <a:gd name="T6" fmla="*/ 59 w 121"/>
                <a:gd name="T7" fmla="*/ 0 h 61"/>
                <a:gd name="T8" fmla="*/ 0 w 121"/>
                <a:gd name="T9" fmla="*/ 3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61">
                  <a:moveTo>
                    <a:pt x="0" y="30"/>
                  </a:moveTo>
                  <a:lnTo>
                    <a:pt x="60" y="61"/>
                  </a:lnTo>
                  <a:lnTo>
                    <a:pt x="121" y="31"/>
                  </a:lnTo>
                  <a:lnTo>
                    <a:pt x="59" y="0"/>
                  </a:lnTo>
                  <a:lnTo>
                    <a:pt x="0" y="30"/>
                  </a:lnTo>
                  <a:close/>
                </a:path>
              </a:pathLst>
            </a:custGeom>
            <a:solidFill>
              <a:srgbClr val="B8B8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973"/>
            <p:cNvSpPr>
              <a:spLocks/>
            </p:cNvSpPr>
            <p:nvPr/>
          </p:nvSpPr>
          <p:spPr bwMode="auto">
            <a:xfrm>
              <a:off x="1616" y="2357"/>
              <a:ext cx="60" cy="37"/>
            </a:xfrm>
            <a:custGeom>
              <a:avLst/>
              <a:gdLst>
                <a:gd name="T0" fmla="*/ 60 w 60"/>
                <a:gd name="T1" fmla="*/ 37 h 37"/>
                <a:gd name="T2" fmla="*/ 60 w 60"/>
                <a:gd name="T3" fmla="*/ 31 h 37"/>
                <a:gd name="T4" fmla="*/ 0 w 60"/>
                <a:gd name="T5" fmla="*/ 0 h 37"/>
                <a:gd name="T6" fmla="*/ 0 w 60"/>
                <a:gd name="T7" fmla="*/ 6 h 37"/>
                <a:gd name="T8" fmla="*/ 60 w 60"/>
                <a:gd name="T9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37">
                  <a:moveTo>
                    <a:pt x="60" y="37"/>
                  </a:moveTo>
                  <a:lnTo>
                    <a:pt x="60" y="31"/>
                  </a:lnTo>
                  <a:lnTo>
                    <a:pt x="0" y="0"/>
                  </a:lnTo>
                  <a:lnTo>
                    <a:pt x="0" y="6"/>
                  </a:lnTo>
                  <a:lnTo>
                    <a:pt x="60" y="37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974"/>
            <p:cNvSpPr>
              <a:spLocks/>
            </p:cNvSpPr>
            <p:nvPr/>
          </p:nvSpPr>
          <p:spPr bwMode="auto">
            <a:xfrm>
              <a:off x="1676" y="2357"/>
              <a:ext cx="66" cy="37"/>
            </a:xfrm>
            <a:custGeom>
              <a:avLst/>
              <a:gdLst>
                <a:gd name="T0" fmla="*/ 0 w 66"/>
                <a:gd name="T1" fmla="*/ 37 h 37"/>
                <a:gd name="T2" fmla="*/ 66 w 66"/>
                <a:gd name="T3" fmla="*/ 5 h 37"/>
                <a:gd name="T4" fmla="*/ 66 w 66"/>
                <a:gd name="T5" fmla="*/ 0 h 37"/>
                <a:gd name="T6" fmla="*/ 0 w 66"/>
                <a:gd name="T7" fmla="*/ 31 h 37"/>
                <a:gd name="T8" fmla="*/ 0 w 66"/>
                <a:gd name="T9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37">
                  <a:moveTo>
                    <a:pt x="0" y="37"/>
                  </a:moveTo>
                  <a:lnTo>
                    <a:pt x="66" y="5"/>
                  </a:lnTo>
                  <a:lnTo>
                    <a:pt x="66" y="0"/>
                  </a:lnTo>
                  <a:lnTo>
                    <a:pt x="0" y="31"/>
                  </a:lnTo>
                  <a:lnTo>
                    <a:pt x="0" y="37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975"/>
            <p:cNvSpPr>
              <a:spLocks/>
            </p:cNvSpPr>
            <p:nvPr/>
          </p:nvSpPr>
          <p:spPr bwMode="auto">
            <a:xfrm>
              <a:off x="1565" y="2074"/>
              <a:ext cx="259" cy="304"/>
            </a:xfrm>
            <a:custGeom>
              <a:avLst/>
              <a:gdLst>
                <a:gd name="T0" fmla="*/ 0 w 259"/>
                <a:gd name="T1" fmla="*/ 175 h 304"/>
                <a:gd name="T2" fmla="*/ 259 w 259"/>
                <a:gd name="T3" fmla="*/ 304 h 304"/>
                <a:gd name="T4" fmla="*/ 259 w 259"/>
                <a:gd name="T5" fmla="*/ 129 h 304"/>
                <a:gd name="T6" fmla="*/ 0 w 259"/>
                <a:gd name="T7" fmla="*/ 0 h 304"/>
                <a:gd name="T8" fmla="*/ 0 w 259"/>
                <a:gd name="T9" fmla="*/ 17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9" h="304">
                  <a:moveTo>
                    <a:pt x="0" y="175"/>
                  </a:moveTo>
                  <a:lnTo>
                    <a:pt x="259" y="304"/>
                  </a:lnTo>
                  <a:lnTo>
                    <a:pt x="259" y="129"/>
                  </a:lnTo>
                  <a:lnTo>
                    <a:pt x="0" y="0"/>
                  </a:lnTo>
                  <a:lnTo>
                    <a:pt x="0" y="175"/>
                  </a:ln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976"/>
            <p:cNvSpPr>
              <a:spLocks/>
            </p:cNvSpPr>
            <p:nvPr/>
          </p:nvSpPr>
          <p:spPr bwMode="auto">
            <a:xfrm>
              <a:off x="1565" y="2224"/>
              <a:ext cx="259" cy="154"/>
            </a:xfrm>
            <a:custGeom>
              <a:avLst/>
              <a:gdLst>
                <a:gd name="T0" fmla="*/ 0 w 259"/>
                <a:gd name="T1" fmla="*/ 25 h 154"/>
                <a:gd name="T2" fmla="*/ 259 w 259"/>
                <a:gd name="T3" fmla="*/ 154 h 154"/>
                <a:gd name="T4" fmla="*/ 259 w 259"/>
                <a:gd name="T5" fmla="*/ 129 h 154"/>
                <a:gd name="T6" fmla="*/ 0 w 259"/>
                <a:gd name="T7" fmla="*/ 0 h 154"/>
                <a:gd name="T8" fmla="*/ 0 w 259"/>
                <a:gd name="T9" fmla="*/ 25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9" h="154">
                  <a:moveTo>
                    <a:pt x="0" y="25"/>
                  </a:moveTo>
                  <a:lnTo>
                    <a:pt x="259" y="154"/>
                  </a:lnTo>
                  <a:lnTo>
                    <a:pt x="259" y="129"/>
                  </a:ln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977"/>
            <p:cNvSpPr>
              <a:spLocks/>
            </p:cNvSpPr>
            <p:nvPr/>
          </p:nvSpPr>
          <p:spPr bwMode="auto">
            <a:xfrm>
              <a:off x="1565" y="2070"/>
              <a:ext cx="263" cy="133"/>
            </a:xfrm>
            <a:custGeom>
              <a:avLst/>
              <a:gdLst>
                <a:gd name="T0" fmla="*/ 263 w 263"/>
                <a:gd name="T1" fmla="*/ 130 h 133"/>
                <a:gd name="T2" fmla="*/ 259 w 263"/>
                <a:gd name="T3" fmla="*/ 133 h 133"/>
                <a:gd name="T4" fmla="*/ 259 w 263"/>
                <a:gd name="T5" fmla="*/ 133 h 133"/>
                <a:gd name="T6" fmla="*/ 0 w 263"/>
                <a:gd name="T7" fmla="*/ 4 h 133"/>
                <a:gd name="T8" fmla="*/ 0 w 263"/>
                <a:gd name="T9" fmla="*/ 4 h 133"/>
                <a:gd name="T10" fmla="*/ 5 w 263"/>
                <a:gd name="T11" fmla="*/ 0 h 133"/>
                <a:gd name="T12" fmla="*/ 263 w 263"/>
                <a:gd name="T13" fmla="*/ 13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3" h="133">
                  <a:moveTo>
                    <a:pt x="263" y="130"/>
                  </a:moveTo>
                  <a:lnTo>
                    <a:pt x="259" y="133"/>
                  </a:lnTo>
                  <a:lnTo>
                    <a:pt x="259" y="133"/>
                  </a:lnTo>
                  <a:lnTo>
                    <a:pt x="0" y="4"/>
                  </a:lnTo>
                  <a:lnTo>
                    <a:pt x="0" y="4"/>
                  </a:lnTo>
                  <a:lnTo>
                    <a:pt x="5" y="0"/>
                  </a:lnTo>
                  <a:lnTo>
                    <a:pt x="263" y="130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978"/>
            <p:cNvSpPr>
              <a:spLocks/>
            </p:cNvSpPr>
            <p:nvPr/>
          </p:nvSpPr>
          <p:spPr bwMode="auto">
            <a:xfrm>
              <a:off x="1824" y="2201"/>
              <a:ext cx="4" cy="177"/>
            </a:xfrm>
            <a:custGeom>
              <a:avLst/>
              <a:gdLst>
                <a:gd name="T0" fmla="*/ 4 w 4"/>
                <a:gd name="T1" fmla="*/ 174 h 177"/>
                <a:gd name="T2" fmla="*/ 0 w 4"/>
                <a:gd name="T3" fmla="*/ 177 h 177"/>
                <a:gd name="T4" fmla="*/ 0 w 4"/>
                <a:gd name="T5" fmla="*/ 177 h 177"/>
                <a:gd name="T6" fmla="*/ 0 w 4"/>
                <a:gd name="T7" fmla="*/ 3 h 177"/>
                <a:gd name="T8" fmla="*/ 0 w 4"/>
                <a:gd name="T9" fmla="*/ 2 h 177"/>
                <a:gd name="T10" fmla="*/ 4 w 4"/>
                <a:gd name="T11" fmla="*/ 0 h 177"/>
                <a:gd name="T12" fmla="*/ 4 w 4"/>
                <a:gd name="T13" fmla="*/ 174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177">
                  <a:moveTo>
                    <a:pt x="4" y="174"/>
                  </a:moveTo>
                  <a:lnTo>
                    <a:pt x="0" y="177"/>
                  </a:lnTo>
                  <a:lnTo>
                    <a:pt x="0" y="177"/>
                  </a:lnTo>
                  <a:lnTo>
                    <a:pt x="0" y="3"/>
                  </a:lnTo>
                  <a:lnTo>
                    <a:pt x="0" y="2"/>
                  </a:lnTo>
                  <a:lnTo>
                    <a:pt x="4" y="0"/>
                  </a:lnTo>
                  <a:lnTo>
                    <a:pt x="4" y="174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979"/>
            <p:cNvSpPr>
              <a:spLocks/>
            </p:cNvSpPr>
            <p:nvPr/>
          </p:nvSpPr>
          <p:spPr bwMode="auto">
            <a:xfrm>
              <a:off x="1384" y="2236"/>
              <a:ext cx="651" cy="431"/>
            </a:xfrm>
            <a:custGeom>
              <a:avLst/>
              <a:gdLst>
                <a:gd name="T0" fmla="*/ 13 w 651"/>
                <a:gd name="T1" fmla="*/ 106 h 431"/>
                <a:gd name="T2" fmla="*/ 637 w 651"/>
                <a:gd name="T3" fmla="*/ 431 h 431"/>
                <a:gd name="T4" fmla="*/ 651 w 651"/>
                <a:gd name="T5" fmla="*/ 425 h 431"/>
                <a:gd name="T6" fmla="*/ 651 w 651"/>
                <a:gd name="T7" fmla="*/ 319 h 431"/>
                <a:gd name="T8" fmla="*/ 13 w 651"/>
                <a:gd name="T9" fmla="*/ 0 h 431"/>
                <a:gd name="T10" fmla="*/ 0 w 651"/>
                <a:gd name="T11" fmla="*/ 4 h 431"/>
                <a:gd name="T12" fmla="*/ 13 w 651"/>
                <a:gd name="T13" fmla="*/ 106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1" h="431">
                  <a:moveTo>
                    <a:pt x="13" y="106"/>
                  </a:moveTo>
                  <a:lnTo>
                    <a:pt x="637" y="431"/>
                  </a:lnTo>
                  <a:lnTo>
                    <a:pt x="651" y="425"/>
                  </a:lnTo>
                  <a:lnTo>
                    <a:pt x="651" y="319"/>
                  </a:lnTo>
                  <a:lnTo>
                    <a:pt x="13" y="0"/>
                  </a:lnTo>
                  <a:lnTo>
                    <a:pt x="0" y="4"/>
                  </a:lnTo>
                  <a:lnTo>
                    <a:pt x="13" y="106"/>
                  </a:lnTo>
                  <a:close/>
                </a:path>
              </a:pathLst>
            </a:custGeom>
            <a:solidFill>
              <a:srgbClr val="81D4C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980"/>
            <p:cNvSpPr>
              <a:spLocks/>
            </p:cNvSpPr>
            <p:nvPr/>
          </p:nvSpPr>
          <p:spPr bwMode="auto">
            <a:xfrm>
              <a:off x="1384" y="2240"/>
              <a:ext cx="637" cy="427"/>
            </a:xfrm>
            <a:custGeom>
              <a:avLst/>
              <a:gdLst>
                <a:gd name="T0" fmla="*/ 0 w 637"/>
                <a:gd name="T1" fmla="*/ 108 h 427"/>
                <a:gd name="T2" fmla="*/ 637 w 637"/>
                <a:gd name="T3" fmla="*/ 427 h 427"/>
                <a:gd name="T4" fmla="*/ 637 w 637"/>
                <a:gd name="T5" fmla="*/ 319 h 427"/>
                <a:gd name="T6" fmla="*/ 0 w 637"/>
                <a:gd name="T7" fmla="*/ 0 h 427"/>
                <a:gd name="T8" fmla="*/ 0 w 637"/>
                <a:gd name="T9" fmla="*/ 108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7" h="427">
                  <a:moveTo>
                    <a:pt x="0" y="108"/>
                  </a:moveTo>
                  <a:lnTo>
                    <a:pt x="637" y="427"/>
                  </a:lnTo>
                  <a:lnTo>
                    <a:pt x="637" y="319"/>
                  </a:lnTo>
                  <a:lnTo>
                    <a:pt x="0" y="0"/>
                  </a:lnTo>
                  <a:lnTo>
                    <a:pt x="0" y="108"/>
                  </a:lnTo>
                  <a:close/>
                </a:path>
              </a:pathLst>
            </a:custGeom>
            <a:solidFill>
              <a:srgbClr val="BBD4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981"/>
            <p:cNvSpPr>
              <a:spLocks/>
            </p:cNvSpPr>
            <p:nvPr/>
          </p:nvSpPr>
          <p:spPr bwMode="auto">
            <a:xfrm>
              <a:off x="2008" y="2442"/>
              <a:ext cx="267" cy="134"/>
            </a:xfrm>
            <a:custGeom>
              <a:avLst/>
              <a:gdLst>
                <a:gd name="T0" fmla="*/ 0 w 267"/>
                <a:gd name="T1" fmla="*/ 82 h 134"/>
                <a:gd name="T2" fmla="*/ 105 w 267"/>
                <a:gd name="T3" fmla="*/ 134 h 134"/>
                <a:gd name="T4" fmla="*/ 267 w 267"/>
                <a:gd name="T5" fmla="*/ 52 h 134"/>
                <a:gd name="T6" fmla="*/ 162 w 267"/>
                <a:gd name="T7" fmla="*/ 0 h 134"/>
                <a:gd name="T8" fmla="*/ 0 w 267"/>
                <a:gd name="T9" fmla="*/ 8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7" h="134">
                  <a:moveTo>
                    <a:pt x="0" y="82"/>
                  </a:moveTo>
                  <a:lnTo>
                    <a:pt x="105" y="134"/>
                  </a:lnTo>
                  <a:lnTo>
                    <a:pt x="267" y="52"/>
                  </a:lnTo>
                  <a:lnTo>
                    <a:pt x="162" y="0"/>
                  </a:lnTo>
                  <a:lnTo>
                    <a:pt x="0" y="82"/>
                  </a:lnTo>
                  <a:close/>
                </a:path>
              </a:pathLst>
            </a:custGeom>
            <a:solidFill>
              <a:srgbClr val="D5D5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982"/>
            <p:cNvSpPr>
              <a:spLocks/>
            </p:cNvSpPr>
            <p:nvPr/>
          </p:nvSpPr>
          <p:spPr bwMode="auto">
            <a:xfrm>
              <a:off x="2160" y="2455"/>
              <a:ext cx="89" cy="44"/>
            </a:xfrm>
            <a:custGeom>
              <a:avLst/>
              <a:gdLst>
                <a:gd name="T0" fmla="*/ 0 w 89"/>
                <a:gd name="T1" fmla="*/ 3 h 44"/>
                <a:gd name="T2" fmla="*/ 81 w 89"/>
                <a:gd name="T3" fmla="*/ 44 h 44"/>
                <a:gd name="T4" fmla="*/ 89 w 89"/>
                <a:gd name="T5" fmla="*/ 41 h 44"/>
                <a:gd name="T6" fmla="*/ 7 w 89"/>
                <a:gd name="T7" fmla="*/ 0 h 44"/>
                <a:gd name="T8" fmla="*/ 0 w 89"/>
                <a:gd name="T9" fmla="*/ 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44">
                  <a:moveTo>
                    <a:pt x="0" y="3"/>
                  </a:moveTo>
                  <a:lnTo>
                    <a:pt x="81" y="44"/>
                  </a:lnTo>
                  <a:lnTo>
                    <a:pt x="89" y="41"/>
                  </a:lnTo>
                  <a:lnTo>
                    <a:pt x="7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983"/>
            <p:cNvSpPr>
              <a:spLocks/>
            </p:cNvSpPr>
            <p:nvPr/>
          </p:nvSpPr>
          <p:spPr bwMode="auto">
            <a:xfrm>
              <a:off x="2139" y="2466"/>
              <a:ext cx="85" cy="43"/>
            </a:xfrm>
            <a:custGeom>
              <a:avLst/>
              <a:gdLst>
                <a:gd name="T0" fmla="*/ 0 w 85"/>
                <a:gd name="T1" fmla="*/ 4 h 43"/>
                <a:gd name="T2" fmla="*/ 82 w 85"/>
                <a:gd name="T3" fmla="*/ 43 h 43"/>
                <a:gd name="T4" fmla="*/ 85 w 85"/>
                <a:gd name="T5" fmla="*/ 41 h 43"/>
                <a:gd name="T6" fmla="*/ 3 w 85"/>
                <a:gd name="T7" fmla="*/ 0 h 43"/>
                <a:gd name="T8" fmla="*/ 0 w 85"/>
                <a:gd name="T9" fmla="*/ 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3">
                  <a:moveTo>
                    <a:pt x="0" y="4"/>
                  </a:moveTo>
                  <a:lnTo>
                    <a:pt x="82" y="43"/>
                  </a:lnTo>
                  <a:lnTo>
                    <a:pt x="85" y="41"/>
                  </a:lnTo>
                  <a:lnTo>
                    <a:pt x="3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984"/>
            <p:cNvSpPr>
              <a:spLocks/>
            </p:cNvSpPr>
            <p:nvPr/>
          </p:nvSpPr>
          <p:spPr bwMode="auto">
            <a:xfrm>
              <a:off x="2128" y="2473"/>
              <a:ext cx="85" cy="42"/>
            </a:xfrm>
            <a:custGeom>
              <a:avLst/>
              <a:gdLst>
                <a:gd name="T0" fmla="*/ 0 w 85"/>
                <a:gd name="T1" fmla="*/ 1 h 42"/>
                <a:gd name="T2" fmla="*/ 82 w 85"/>
                <a:gd name="T3" fmla="*/ 42 h 42"/>
                <a:gd name="T4" fmla="*/ 85 w 85"/>
                <a:gd name="T5" fmla="*/ 39 h 42"/>
                <a:gd name="T6" fmla="*/ 5 w 85"/>
                <a:gd name="T7" fmla="*/ 0 h 42"/>
                <a:gd name="T8" fmla="*/ 0 w 85"/>
                <a:gd name="T9" fmla="*/ 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2">
                  <a:moveTo>
                    <a:pt x="0" y="1"/>
                  </a:moveTo>
                  <a:lnTo>
                    <a:pt x="82" y="42"/>
                  </a:lnTo>
                  <a:lnTo>
                    <a:pt x="85" y="39"/>
                  </a:lnTo>
                  <a:lnTo>
                    <a:pt x="5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985"/>
            <p:cNvSpPr>
              <a:spLocks/>
            </p:cNvSpPr>
            <p:nvPr/>
          </p:nvSpPr>
          <p:spPr bwMode="auto">
            <a:xfrm>
              <a:off x="2118" y="2478"/>
              <a:ext cx="85" cy="42"/>
            </a:xfrm>
            <a:custGeom>
              <a:avLst/>
              <a:gdLst>
                <a:gd name="T0" fmla="*/ 0 w 85"/>
                <a:gd name="T1" fmla="*/ 1 h 42"/>
                <a:gd name="T2" fmla="*/ 80 w 85"/>
                <a:gd name="T3" fmla="*/ 42 h 42"/>
                <a:gd name="T4" fmla="*/ 85 w 85"/>
                <a:gd name="T5" fmla="*/ 41 h 42"/>
                <a:gd name="T6" fmla="*/ 3 w 85"/>
                <a:gd name="T7" fmla="*/ 0 h 42"/>
                <a:gd name="T8" fmla="*/ 0 w 85"/>
                <a:gd name="T9" fmla="*/ 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2">
                  <a:moveTo>
                    <a:pt x="0" y="1"/>
                  </a:moveTo>
                  <a:lnTo>
                    <a:pt x="80" y="42"/>
                  </a:lnTo>
                  <a:lnTo>
                    <a:pt x="85" y="41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986"/>
            <p:cNvSpPr>
              <a:spLocks/>
            </p:cNvSpPr>
            <p:nvPr/>
          </p:nvSpPr>
          <p:spPr bwMode="auto">
            <a:xfrm>
              <a:off x="2107" y="2483"/>
              <a:ext cx="85" cy="42"/>
            </a:xfrm>
            <a:custGeom>
              <a:avLst/>
              <a:gdLst>
                <a:gd name="T0" fmla="*/ 0 w 85"/>
                <a:gd name="T1" fmla="*/ 3 h 42"/>
                <a:gd name="T2" fmla="*/ 80 w 85"/>
                <a:gd name="T3" fmla="*/ 42 h 42"/>
                <a:gd name="T4" fmla="*/ 85 w 85"/>
                <a:gd name="T5" fmla="*/ 41 h 42"/>
                <a:gd name="T6" fmla="*/ 3 w 85"/>
                <a:gd name="T7" fmla="*/ 0 h 42"/>
                <a:gd name="T8" fmla="*/ 0 w 85"/>
                <a:gd name="T9" fmla="*/ 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2">
                  <a:moveTo>
                    <a:pt x="0" y="3"/>
                  </a:moveTo>
                  <a:lnTo>
                    <a:pt x="80" y="42"/>
                  </a:lnTo>
                  <a:lnTo>
                    <a:pt x="85" y="41"/>
                  </a:lnTo>
                  <a:lnTo>
                    <a:pt x="3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987"/>
            <p:cNvSpPr>
              <a:spLocks/>
            </p:cNvSpPr>
            <p:nvPr/>
          </p:nvSpPr>
          <p:spPr bwMode="auto">
            <a:xfrm>
              <a:off x="2095" y="2489"/>
              <a:ext cx="85" cy="43"/>
            </a:xfrm>
            <a:custGeom>
              <a:avLst/>
              <a:gdLst>
                <a:gd name="T0" fmla="*/ 0 w 85"/>
                <a:gd name="T1" fmla="*/ 2 h 43"/>
                <a:gd name="T2" fmla="*/ 82 w 85"/>
                <a:gd name="T3" fmla="*/ 43 h 43"/>
                <a:gd name="T4" fmla="*/ 85 w 85"/>
                <a:gd name="T5" fmla="*/ 41 h 43"/>
                <a:gd name="T6" fmla="*/ 5 w 85"/>
                <a:gd name="T7" fmla="*/ 0 h 43"/>
                <a:gd name="T8" fmla="*/ 0 w 85"/>
                <a:gd name="T9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3">
                  <a:moveTo>
                    <a:pt x="0" y="2"/>
                  </a:moveTo>
                  <a:lnTo>
                    <a:pt x="82" y="43"/>
                  </a:lnTo>
                  <a:lnTo>
                    <a:pt x="85" y="41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988"/>
            <p:cNvSpPr>
              <a:spLocks/>
            </p:cNvSpPr>
            <p:nvPr/>
          </p:nvSpPr>
          <p:spPr bwMode="auto">
            <a:xfrm>
              <a:off x="2084" y="2494"/>
              <a:ext cx="85" cy="43"/>
            </a:xfrm>
            <a:custGeom>
              <a:avLst/>
              <a:gdLst>
                <a:gd name="T0" fmla="*/ 0 w 85"/>
                <a:gd name="T1" fmla="*/ 2 h 43"/>
                <a:gd name="T2" fmla="*/ 81 w 85"/>
                <a:gd name="T3" fmla="*/ 43 h 43"/>
                <a:gd name="T4" fmla="*/ 85 w 85"/>
                <a:gd name="T5" fmla="*/ 41 h 43"/>
                <a:gd name="T6" fmla="*/ 5 w 85"/>
                <a:gd name="T7" fmla="*/ 0 h 43"/>
                <a:gd name="T8" fmla="*/ 0 w 85"/>
                <a:gd name="T9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3">
                  <a:moveTo>
                    <a:pt x="0" y="2"/>
                  </a:moveTo>
                  <a:lnTo>
                    <a:pt x="81" y="43"/>
                  </a:lnTo>
                  <a:lnTo>
                    <a:pt x="85" y="41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989"/>
            <p:cNvSpPr>
              <a:spLocks/>
            </p:cNvSpPr>
            <p:nvPr/>
          </p:nvSpPr>
          <p:spPr bwMode="auto">
            <a:xfrm>
              <a:off x="2074" y="2499"/>
              <a:ext cx="85" cy="42"/>
            </a:xfrm>
            <a:custGeom>
              <a:avLst/>
              <a:gdLst>
                <a:gd name="T0" fmla="*/ 0 w 85"/>
                <a:gd name="T1" fmla="*/ 3 h 42"/>
                <a:gd name="T2" fmla="*/ 80 w 85"/>
                <a:gd name="T3" fmla="*/ 42 h 42"/>
                <a:gd name="T4" fmla="*/ 85 w 85"/>
                <a:gd name="T5" fmla="*/ 41 h 42"/>
                <a:gd name="T6" fmla="*/ 3 w 85"/>
                <a:gd name="T7" fmla="*/ 0 h 42"/>
                <a:gd name="T8" fmla="*/ 0 w 85"/>
                <a:gd name="T9" fmla="*/ 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2">
                  <a:moveTo>
                    <a:pt x="0" y="3"/>
                  </a:moveTo>
                  <a:lnTo>
                    <a:pt x="80" y="42"/>
                  </a:lnTo>
                  <a:lnTo>
                    <a:pt x="85" y="41"/>
                  </a:lnTo>
                  <a:lnTo>
                    <a:pt x="3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990"/>
            <p:cNvSpPr>
              <a:spLocks/>
            </p:cNvSpPr>
            <p:nvPr/>
          </p:nvSpPr>
          <p:spPr bwMode="auto">
            <a:xfrm>
              <a:off x="2062" y="2506"/>
              <a:ext cx="85" cy="42"/>
            </a:xfrm>
            <a:custGeom>
              <a:avLst/>
              <a:gdLst>
                <a:gd name="T0" fmla="*/ 0 w 85"/>
                <a:gd name="T1" fmla="*/ 1 h 42"/>
                <a:gd name="T2" fmla="*/ 82 w 85"/>
                <a:gd name="T3" fmla="*/ 42 h 42"/>
                <a:gd name="T4" fmla="*/ 85 w 85"/>
                <a:gd name="T5" fmla="*/ 40 h 42"/>
                <a:gd name="T6" fmla="*/ 4 w 85"/>
                <a:gd name="T7" fmla="*/ 0 h 42"/>
                <a:gd name="T8" fmla="*/ 0 w 85"/>
                <a:gd name="T9" fmla="*/ 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2">
                  <a:moveTo>
                    <a:pt x="0" y="1"/>
                  </a:moveTo>
                  <a:lnTo>
                    <a:pt x="82" y="42"/>
                  </a:lnTo>
                  <a:lnTo>
                    <a:pt x="85" y="40"/>
                  </a:lnTo>
                  <a:lnTo>
                    <a:pt x="4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991"/>
            <p:cNvSpPr>
              <a:spLocks/>
            </p:cNvSpPr>
            <p:nvPr/>
          </p:nvSpPr>
          <p:spPr bwMode="auto">
            <a:xfrm>
              <a:off x="2051" y="2510"/>
              <a:ext cx="85" cy="43"/>
            </a:xfrm>
            <a:custGeom>
              <a:avLst/>
              <a:gdLst>
                <a:gd name="T0" fmla="*/ 0 w 85"/>
                <a:gd name="T1" fmla="*/ 2 h 43"/>
                <a:gd name="T2" fmla="*/ 82 w 85"/>
                <a:gd name="T3" fmla="*/ 43 h 43"/>
                <a:gd name="T4" fmla="*/ 85 w 85"/>
                <a:gd name="T5" fmla="*/ 41 h 43"/>
                <a:gd name="T6" fmla="*/ 5 w 85"/>
                <a:gd name="T7" fmla="*/ 0 h 43"/>
                <a:gd name="T8" fmla="*/ 0 w 85"/>
                <a:gd name="T9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3">
                  <a:moveTo>
                    <a:pt x="0" y="2"/>
                  </a:moveTo>
                  <a:lnTo>
                    <a:pt x="82" y="43"/>
                  </a:lnTo>
                  <a:lnTo>
                    <a:pt x="85" y="41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992"/>
            <p:cNvSpPr>
              <a:spLocks/>
            </p:cNvSpPr>
            <p:nvPr/>
          </p:nvSpPr>
          <p:spPr bwMode="auto">
            <a:xfrm>
              <a:off x="2041" y="2517"/>
              <a:ext cx="85" cy="42"/>
            </a:xfrm>
            <a:custGeom>
              <a:avLst/>
              <a:gdLst>
                <a:gd name="T0" fmla="*/ 0 w 85"/>
                <a:gd name="T1" fmla="*/ 2 h 42"/>
                <a:gd name="T2" fmla="*/ 80 w 85"/>
                <a:gd name="T3" fmla="*/ 42 h 42"/>
                <a:gd name="T4" fmla="*/ 85 w 85"/>
                <a:gd name="T5" fmla="*/ 39 h 42"/>
                <a:gd name="T6" fmla="*/ 3 w 85"/>
                <a:gd name="T7" fmla="*/ 0 h 42"/>
                <a:gd name="T8" fmla="*/ 0 w 85"/>
                <a:gd name="T9" fmla="*/ 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2">
                  <a:moveTo>
                    <a:pt x="0" y="2"/>
                  </a:moveTo>
                  <a:lnTo>
                    <a:pt x="80" y="42"/>
                  </a:lnTo>
                  <a:lnTo>
                    <a:pt x="85" y="39"/>
                  </a:lnTo>
                  <a:lnTo>
                    <a:pt x="3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993"/>
            <p:cNvSpPr>
              <a:spLocks/>
            </p:cNvSpPr>
            <p:nvPr/>
          </p:nvSpPr>
          <p:spPr bwMode="auto">
            <a:xfrm>
              <a:off x="1999" y="2394"/>
              <a:ext cx="268" cy="133"/>
            </a:xfrm>
            <a:custGeom>
              <a:avLst/>
              <a:gdLst>
                <a:gd name="T0" fmla="*/ 0 w 268"/>
                <a:gd name="T1" fmla="*/ 80 h 133"/>
                <a:gd name="T2" fmla="*/ 104 w 268"/>
                <a:gd name="T3" fmla="*/ 133 h 133"/>
                <a:gd name="T4" fmla="*/ 268 w 268"/>
                <a:gd name="T5" fmla="*/ 53 h 133"/>
                <a:gd name="T6" fmla="*/ 161 w 268"/>
                <a:gd name="T7" fmla="*/ 0 h 133"/>
                <a:gd name="T8" fmla="*/ 0 w 268"/>
                <a:gd name="T9" fmla="*/ 8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8" h="133">
                  <a:moveTo>
                    <a:pt x="0" y="80"/>
                  </a:moveTo>
                  <a:lnTo>
                    <a:pt x="104" y="133"/>
                  </a:lnTo>
                  <a:lnTo>
                    <a:pt x="268" y="53"/>
                  </a:lnTo>
                  <a:lnTo>
                    <a:pt x="161" y="0"/>
                  </a:lnTo>
                  <a:lnTo>
                    <a:pt x="0" y="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994"/>
            <p:cNvSpPr>
              <a:spLocks/>
            </p:cNvSpPr>
            <p:nvPr/>
          </p:nvSpPr>
          <p:spPr bwMode="auto">
            <a:xfrm>
              <a:off x="2151" y="2406"/>
              <a:ext cx="90" cy="46"/>
            </a:xfrm>
            <a:custGeom>
              <a:avLst/>
              <a:gdLst>
                <a:gd name="T0" fmla="*/ 0 w 90"/>
                <a:gd name="T1" fmla="*/ 5 h 46"/>
                <a:gd name="T2" fmla="*/ 81 w 90"/>
                <a:gd name="T3" fmla="*/ 46 h 46"/>
                <a:gd name="T4" fmla="*/ 90 w 90"/>
                <a:gd name="T5" fmla="*/ 41 h 46"/>
                <a:gd name="T6" fmla="*/ 8 w 90"/>
                <a:gd name="T7" fmla="*/ 0 h 46"/>
                <a:gd name="T8" fmla="*/ 0 w 90"/>
                <a:gd name="T9" fmla="*/ 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6">
                  <a:moveTo>
                    <a:pt x="0" y="5"/>
                  </a:moveTo>
                  <a:lnTo>
                    <a:pt x="81" y="46"/>
                  </a:lnTo>
                  <a:lnTo>
                    <a:pt x="90" y="41"/>
                  </a:lnTo>
                  <a:lnTo>
                    <a:pt x="8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995"/>
            <p:cNvSpPr>
              <a:spLocks/>
            </p:cNvSpPr>
            <p:nvPr/>
          </p:nvSpPr>
          <p:spPr bwMode="auto">
            <a:xfrm>
              <a:off x="2131" y="2419"/>
              <a:ext cx="85" cy="42"/>
            </a:xfrm>
            <a:custGeom>
              <a:avLst/>
              <a:gdLst>
                <a:gd name="T0" fmla="*/ 0 w 85"/>
                <a:gd name="T1" fmla="*/ 1 h 42"/>
                <a:gd name="T2" fmla="*/ 80 w 85"/>
                <a:gd name="T3" fmla="*/ 42 h 42"/>
                <a:gd name="T4" fmla="*/ 85 w 85"/>
                <a:gd name="T5" fmla="*/ 41 h 42"/>
                <a:gd name="T6" fmla="*/ 3 w 85"/>
                <a:gd name="T7" fmla="*/ 0 h 42"/>
                <a:gd name="T8" fmla="*/ 0 w 85"/>
                <a:gd name="T9" fmla="*/ 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2">
                  <a:moveTo>
                    <a:pt x="0" y="1"/>
                  </a:moveTo>
                  <a:lnTo>
                    <a:pt x="80" y="42"/>
                  </a:lnTo>
                  <a:lnTo>
                    <a:pt x="85" y="41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996"/>
            <p:cNvSpPr>
              <a:spLocks/>
            </p:cNvSpPr>
            <p:nvPr/>
          </p:nvSpPr>
          <p:spPr bwMode="auto">
            <a:xfrm>
              <a:off x="2120" y="2424"/>
              <a:ext cx="85" cy="42"/>
            </a:xfrm>
            <a:custGeom>
              <a:avLst/>
              <a:gdLst>
                <a:gd name="T0" fmla="*/ 0 w 85"/>
                <a:gd name="T1" fmla="*/ 1 h 42"/>
                <a:gd name="T2" fmla="*/ 81 w 85"/>
                <a:gd name="T3" fmla="*/ 42 h 42"/>
                <a:gd name="T4" fmla="*/ 85 w 85"/>
                <a:gd name="T5" fmla="*/ 41 h 42"/>
                <a:gd name="T6" fmla="*/ 3 w 85"/>
                <a:gd name="T7" fmla="*/ 0 h 42"/>
                <a:gd name="T8" fmla="*/ 0 w 85"/>
                <a:gd name="T9" fmla="*/ 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2">
                  <a:moveTo>
                    <a:pt x="0" y="1"/>
                  </a:moveTo>
                  <a:lnTo>
                    <a:pt x="81" y="42"/>
                  </a:lnTo>
                  <a:lnTo>
                    <a:pt x="85" y="41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997"/>
            <p:cNvSpPr>
              <a:spLocks/>
            </p:cNvSpPr>
            <p:nvPr/>
          </p:nvSpPr>
          <p:spPr bwMode="auto">
            <a:xfrm>
              <a:off x="2108" y="2430"/>
              <a:ext cx="85" cy="43"/>
            </a:xfrm>
            <a:custGeom>
              <a:avLst/>
              <a:gdLst>
                <a:gd name="T0" fmla="*/ 0 w 85"/>
                <a:gd name="T1" fmla="*/ 2 h 43"/>
                <a:gd name="T2" fmla="*/ 82 w 85"/>
                <a:gd name="T3" fmla="*/ 43 h 43"/>
                <a:gd name="T4" fmla="*/ 85 w 85"/>
                <a:gd name="T5" fmla="*/ 40 h 43"/>
                <a:gd name="T6" fmla="*/ 5 w 85"/>
                <a:gd name="T7" fmla="*/ 0 h 43"/>
                <a:gd name="T8" fmla="*/ 0 w 85"/>
                <a:gd name="T9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3">
                  <a:moveTo>
                    <a:pt x="0" y="2"/>
                  </a:moveTo>
                  <a:lnTo>
                    <a:pt x="82" y="43"/>
                  </a:lnTo>
                  <a:lnTo>
                    <a:pt x="85" y="4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998"/>
            <p:cNvSpPr>
              <a:spLocks/>
            </p:cNvSpPr>
            <p:nvPr/>
          </p:nvSpPr>
          <p:spPr bwMode="auto">
            <a:xfrm>
              <a:off x="2098" y="2435"/>
              <a:ext cx="84" cy="43"/>
            </a:xfrm>
            <a:custGeom>
              <a:avLst/>
              <a:gdLst>
                <a:gd name="T0" fmla="*/ 0 w 84"/>
                <a:gd name="T1" fmla="*/ 2 h 43"/>
                <a:gd name="T2" fmla="*/ 80 w 84"/>
                <a:gd name="T3" fmla="*/ 43 h 43"/>
                <a:gd name="T4" fmla="*/ 84 w 84"/>
                <a:gd name="T5" fmla="*/ 41 h 43"/>
                <a:gd name="T6" fmla="*/ 4 w 84"/>
                <a:gd name="T7" fmla="*/ 0 h 43"/>
                <a:gd name="T8" fmla="*/ 0 w 84"/>
                <a:gd name="T9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" h="43">
                  <a:moveTo>
                    <a:pt x="0" y="2"/>
                  </a:moveTo>
                  <a:lnTo>
                    <a:pt x="80" y="43"/>
                  </a:lnTo>
                  <a:lnTo>
                    <a:pt x="84" y="41"/>
                  </a:lnTo>
                  <a:lnTo>
                    <a:pt x="4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999"/>
            <p:cNvSpPr>
              <a:spLocks/>
            </p:cNvSpPr>
            <p:nvPr/>
          </p:nvSpPr>
          <p:spPr bwMode="auto">
            <a:xfrm>
              <a:off x="2087" y="2440"/>
              <a:ext cx="85" cy="43"/>
            </a:xfrm>
            <a:custGeom>
              <a:avLst/>
              <a:gdLst>
                <a:gd name="T0" fmla="*/ 0 w 85"/>
                <a:gd name="T1" fmla="*/ 3 h 43"/>
                <a:gd name="T2" fmla="*/ 80 w 85"/>
                <a:gd name="T3" fmla="*/ 43 h 43"/>
                <a:gd name="T4" fmla="*/ 85 w 85"/>
                <a:gd name="T5" fmla="*/ 41 h 43"/>
                <a:gd name="T6" fmla="*/ 3 w 85"/>
                <a:gd name="T7" fmla="*/ 0 h 43"/>
                <a:gd name="T8" fmla="*/ 0 w 85"/>
                <a:gd name="T9" fmla="*/ 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3">
                  <a:moveTo>
                    <a:pt x="0" y="3"/>
                  </a:moveTo>
                  <a:lnTo>
                    <a:pt x="80" y="43"/>
                  </a:lnTo>
                  <a:lnTo>
                    <a:pt x="85" y="41"/>
                  </a:lnTo>
                  <a:lnTo>
                    <a:pt x="3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1000"/>
            <p:cNvSpPr>
              <a:spLocks/>
            </p:cNvSpPr>
            <p:nvPr/>
          </p:nvSpPr>
          <p:spPr bwMode="auto">
            <a:xfrm>
              <a:off x="2075" y="2447"/>
              <a:ext cx="85" cy="42"/>
            </a:xfrm>
            <a:custGeom>
              <a:avLst/>
              <a:gdLst>
                <a:gd name="T0" fmla="*/ 0 w 85"/>
                <a:gd name="T1" fmla="*/ 1 h 42"/>
                <a:gd name="T2" fmla="*/ 82 w 85"/>
                <a:gd name="T3" fmla="*/ 42 h 42"/>
                <a:gd name="T4" fmla="*/ 85 w 85"/>
                <a:gd name="T5" fmla="*/ 41 h 42"/>
                <a:gd name="T6" fmla="*/ 4 w 85"/>
                <a:gd name="T7" fmla="*/ 0 h 42"/>
                <a:gd name="T8" fmla="*/ 0 w 85"/>
                <a:gd name="T9" fmla="*/ 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2">
                  <a:moveTo>
                    <a:pt x="0" y="1"/>
                  </a:moveTo>
                  <a:lnTo>
                    <a:pt x="82" y="42"/>
                  </a:lnTo>
                  <a:lnTo>
                    <a:pt x="85" y="41"/>
                  </a:lnTo>
                  <a:lnTo>
                    <a:pt x="4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001"/>
            <p:cNvSpPr>
              <a:spLocks/>
            </p:cNvSpPr>
            <p:nvPr/>
          </p:nvSpPr>
          <p:spPr bwMode="auto">
            <a:xfrm>
              <a:off x="2064" y="2452"/>
              <a:ext cx="85" cy="42"/>
            </a:xfrm>
            <a:custGeom>
              <a:avLst/>
              <a:gdLst>
                <a:gd name="T0" fmla="*/ 0 w 85"/>
                <a:gd name="T1" fmla="*/ 1 h 42"/>
                <a:gd name="T2" fmla="*/ 82 w 85"/>
                <a:gd name="T3" fmla="*/ 42 h 42"/>
                <a:gd name="T4" fmla="*/ 85 w 85"/>
                <a:gd name="T5" fmla="*/ 40 h 42"/>
                <a:gd name="T6" fmla="*/ 5 w 85"/>
                <a:gd name="T7" fmla="*/ 0 h 42"/>
                <a:gd name="T8" fmla="*/ 0 w 85"/>
                <a:gd name="T9" fmla="*/ 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2">
                  <a:moveTo>
                    <a:pt x="0" y="1"/>
                  </a:moveTo>
                  <a:lnTo>
                    <a:pt x="82" y="42"/>
                  </a:lnTo>
                  <a:lnTo>
                    <a:pt x="85" y="40"/>
                  </a:lnTo>
                  <a:lnTo>
                    <a:pt x="5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1002"/>
            <p:cNvSpPr>
              <a:spLocks/>
            </p:cNvSpPr>
            <p:nvPr/>
          </p:nvSpPr>
          <p:spPr bwMode="auto">
            <a:xfrm>
              <a:off x="2054" y="2456"/>
              <a:ext cx="85" cy="43"/>
            </a:xfrm>
            <a:custGeom>
              <a:avLst/>
              <a:gdLst>
                <a:gd name="T0" fmla="*/ 0 w 85"/>
                <a:gd name="T1" fmla="*/ 4 h 43"/>
                <a:gd name="T2" fmla="*/ 80 w 85"/>
                <a:gd name="T3" fmla="*/ 43 h 43"/>
                <a:gd name="T4" fmla="*/ 85 w 85"/>
                <a:gd name="T5" fmla="*/ 41 h 43"/>
                <a:gd name="T6" fmla="*/ 3 w 85"/>
                <a:gd name="T7" fmla="*/ 0 h 43"/>
                <a:gd name="T8" fmla="*/ 0 w 85"/>
                <a:gd name="T9" fmla="*/ 4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3">
                  <a:moveTo>
                    <a:pt x="0" y="4"/>
                  </a:moveTo>
                  <a:lnTo>
                    <a:pt x="80" y="43"/>
                  </a:lnTo>
                  <a:lnTo>
                    <a:pt x="85" y="41"/>
                  </a:lnTo>
                  <a:lnTo>
                    <a:pt x="3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1003"/>
            <p:cNvSpPr>
              <a:spLocks/>
            </p:cNvSpPr>
            <p:nvPr/>
          </p:nvSpPr>
          <p:spPr bwMode="auto">
            <a:xfrm>
              <a:off x="2043" y="2463"/>
              <a:ext cx="85" cy="43"/>
            </a:xfrm>
            <a:custGeom>
              <a:avLst/>
              <a:gdLst>
                <a:gd name="T0" fmla="*/ 0 w 85"/>
                <a:gd name="T1" fmla="*/ 2 h 43"/>
                <a:gd name="T2" fmla="*/ 82 w 85"/>
                <a:gd name="T3" fmla="*/ 43 h 43"/>
                <a:gd name="T4" fmla="*/ 85 w 85"/>
                <a:gd name="T5" fmla="*/ 41 h 43"/>
                <a:gd name="T6" fmla="*/ 3 w 85"/>
                <a:gd name="T7" fmla="*/ 0 h 43"/>
                <a:gd name="T8" fmla="*/ 0 w 85"/>
                <a:gd name="T9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3">
                  <a:moveTo>
                    <a:pt x="0" y="2"/>
                  </a:moveTo>
                  <a:lnTo>
                    <a:pt x="82" y="43"/>
                  </a:lnTo>
                  <a:lnTo>
                    <a:pt x="85" y="41"/>
                  </a:lnTo>
                  <a:lnTo>
                    <a:pt x="3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1004"/>
            <p:cNvSpPr>
              <a:spLocks/>
            </p:cNvSpPr>
            <p:nvPr/>
          </p:nvSpPr>
          <p:spPr bwMode="auto">
            <a:xfrm>
              <a:off x="2031" y="2468"/>
              <a:ext cx="85" cy="42"/>
            </a:xfrm>
            <a:custGeom>
              <a:avLst/>
              <a:gdLst>
                <a:gd name="T0" fmla="*/ 0 w 85"/>
                <a:gd name="T1" fmla="*/ 2 h 42"/>
                <a:gd name="T2" fmla="*/ 82 w 85"/>
                <a:gd name="T3" fmla="*/ 42 h 42"/>
                <a:gd name="T4" fmla="*/ 85 w 85"/>
                <a:gd name="T5" fmla="*/ 41 h 42"/>
                <a:gd name="T6" fmla="*/ 5 w 85"/>
                <a:gd name="T7" fmla="*/ 0 h 42"/>
                <a:gd name="T8" fmla="*/ 0 w 85"/>
                <a:gd name="T9" fmla="*/ 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42">
                  <a:moveTo>
                    <a:pt x="0" y="2"/>
                  </a:moveTo>
                  <a:lnTo>
                    <a:pt x="82" y="42"/>
                  </a:lnTo>
                  <a:lnTo>
                    <a:pt x="85" y="41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1005"/>
            <p:cNvSpPr>
              <a:spLocks/>
            </p:cNvSpPr>
            <p:nvPr/>
          </p:nvSpPr>
          <p:spPr bwMode="auto">
            <a:xfrm>
              <a:off x="1977" y="2376"/>
              <a:ext cx="241" cy="136"/>
            </a:xfrm>
            <a:custGeom>
              <a:avLst/>
              <a:gdLst>
                <a:gd name="T0" fmla="*/ 0 w 241"/>
                <a:gd name="T1" fmla="*/ 100 h 136"/>
                <a:gd name="T2" fmla="*/ 130 w 241"/>
                <a:gd name="T3" fmla="*/ 136 h 136"/>
                <a:gd name="T4" fmla="*/ 241 w 241"/>
                <a:gd name="T5" fmla="*/ 36 h 136"/>
                <a:gd name="T6" fmla="*/ 112 w 241"/>
                <a:gd name="T7" fmla="*/ 0 h 136"/>
                <a:gd name="T8" fmla="*/ 0 w 241"/>
                <a:gd name="T9" fmla="*/ 10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" h="136">
                  <a:moveTo>
                    <a:pt x="0" y="100"/>
                  </a:moveTo>
                  <a:lnTo>
                    <a:pt x="130" y="136"/>
                  </a:lnTo>
                  <a:lnTo>
                    <a:pt x="241" y="36"/>
                  </a:lnTo>
                  <a:lnTo>
                    <a:pt x="112" y="0"/>
                  </a:lnTo>
                  <a:lnTo>
                    <a:pt x="0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1006"/>
            <p:cNvSpPr>
              <a:spLocks/>
            </p:cNvSpPr>
            <p:nvPr/>
          </p:nvSpPr>
          <p:spPr bwMode="auto">
            <a:xfrm>
              <a:off x="2087" y="2388"/>
              <a:ext cx="106" cy="32"/>
            </a:xfrm>
            <a:custGeom>
              <a:avLst/>
              <a:gdLst>
                <a:gd name="T0" fmla="*/ 0 w 106"/>
                <a:gd name="T1" fmla="*/ 5 h 32"/>
                <a:gd name="T2" fmla="*/ 101 w 106"/>
                <a:gd name="T3" fmla="*/ 32 h 32"/>
                <a:gd name="T4" fmla="*/ 106 w 106"/>
                <a:gd name="T5" fmla="*/ 28 h 32"/>
                <a:gd name="T6" fmla="*/ 6 w 106"/>
                <a:gd name="T7" fmla="*/ 0 h 32"/>
                <a:gd name="T8" fmla="*/ 0 w 106"/>
                <a:gd name="T9" fmla="*/ 5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32">
                  <a:moveTo>
                    <a:pt x="0" y="5"/>
                  </a:moveTo>
                  <a:lnTo>
                    <a:pt x="101" y="32"/>
                  </a:lnTo>
                  <a:lnTo>
                    <a:pt x="106" y="28"/>
                  </a:lnTo>
                  <a:lnTo>
                    <a:pt x="6" y="0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1007"/>
            <p:cNvSpPr>
              <a:spLocks/>
            </p:cNvSpPr>
            <p:nvPr/>
          </p:nvSpPr>
          <p:spPr bwMode="auto">
            <a:xfrm>
              <a:off x="2074" y="2404"/>
              <a:ext cx="103" cy="30"/>
            </a:xfrm>
            <a:custGeom>
              <a:avLst/>
              <a:gdLst>
                <a:gd name="T0" fmla="*/ 0 w 103"/>
                <a:gd name="T1" fmla="*/ 2 h 30"/>
                <a:gd name="T2" fmla="*/ 100 w 103"/>
                <a:gd name="T3" fmla="*/ 30 h 30"/>
                <a:gd name="T4" fmla="*/ 103 w 103"/>
                <a:gd name="T5" fmla="*/ 28 h 30"/>
                <a:gd name="T6" fmla="*/ 1 w 103"/>
                <a:gd name="T7" fmla="*/ 0 h 30"/>
                <a:gd name="T8" fmla="*/ 0 w 103"/>
                <a:gd name="T9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30">
                  <a:moveTo>
                    <a:pt x="0" y="2"/>
                  </a:moveTo>
                  <a:lnTo>
                    <a:pt x="100" y="30"/>
                  </a:lnTo>
                  <a:lnTo>
                    <a:pt x="103" y="28"/>
                  </a:lnTo>
                  <a:lnTo>
                    <a:pt x="1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008"/>
            <p:cNvSpPr>
              <a:spLocks/>
            </p:cNvSpPr>
            <p:nvPr/>
          </p:nvSpPr>
          <p:spPr bwMode="auto">
            <a:xfrm>
              <a:off x="2066" y="2411"/>
              <a:ext cx="103" cy="29"/>
            </a:xfrm>
            <a:custGeom>
              <a:avLst/>
              <a:gdLst>
                <a:gd name="T0" fmla="*/ 0 w 103"/>
                <a:gd name="T1" fmla="*/ 1 h 29"/>
                <a:gd name="T2" fmla="*/ 99 w 103"/>
                <a:gd name="T3" fmla="*/ 29 h 29"/>
                <a:gd name="T4" fmla="*/ 103 w 103"/>
                <a:gd name="T5" fmla="*/ 27 h 29"/>
                <a:gd name="T6" fmla="*/ 3 w 103"/>
                <a:gd name="T7" fmla="*/ 0 h 29"/>
                <a:gd name="T8" fmla="*/ 0 w 103"/>
                <a:gd name="T9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29">
                  <a:moveTo>
                    <a:pt x="0" y="1"/>
                  </a:moveTo>
                  <a:lnTo>
                    <a:pt x="99" y="29"/>
                  </a:lnTo>
                  <a:lnTo>
                    <a:pt x="103" y="27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 1010"/>
          <p:cNvSpPr>
            <a:spLocks/>
          </p:cNvSpPr>
          <p:nvPr/>
        </p:nvSpPr>
        <p:spPr bwMode="auto">
          <a:xfrm>
            <a:off x="3487160" y="3927055"/>
            <a:ext cx="163512" cy="49213"/>
          </a:xfrm>
          <a:custGeom>
            <a:avLst/>
            <a:gdLst>
              <a:gd name="T0" fmla="*/ 0 w 103"/>
              <a:gd name="T1" fmla="*/ 3 h 31"/>
              <a:gd name="T2" fmla="*/ 102 w 103"/>
              <a:gd name="T3" fmla="*/ 31 h 31"/>
              <a:gd name="T4" fmla="*/ 103 w 103"/>
              <a:gd name="T5" fmla="*/ 28 h 31"/>
              <a:gd name="T6" fmla="*/ 4 w 103"/>
              <a:gd name="T7" fmla="*/ 0 h 31"/>
              <a:gd name="T8" fmla="*/ 0 w 103"/>
              <a:gd name="T9" fmla="*/ 3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" h="31">
                <a:moveTo>
                  <a:pt x="0" y="3"/>
                </a:moveTo>
                <a:lnTo>
                  <a:pt x="102" y="31"/>
                </a:lnTo>
                <a:lnTo>
                  <a:pt x="103" y="28"/>
                </a:lnTo>
                <a:lnTo>
                  <a:pt x="4" y="0"/>
                </a:lnTo>
                <a:lnTo>
                  <a:pt x="0" y="3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1011"/>
          <p:cNvSpPr>
            <a:spLocks/>
          </p:cNvSpPr>
          <p:nvPr/>
        </p:nvSpPr>
        <p:spPr bwMode="auto">
          <a:xfrm>
            <a:off x="3477635" y="3938168"/>
            <a:ext cx="163512" cy="49213"/>
          </a:xfrm>
          <a:custGeom>
            <a:avLst/>
            <a:gdLst>
              <a:gd name="T0" fmla="*/ 0 w 103"/>
              <a:gd name="T1" fmla="*/ 3 h 31"/>
              <a:gd name="T2" fmla="*/ 100 w 103"/>
              <a:gd name="T3" fmla="*/ 31 h 31"/>
              <a:gd name="T4" fmla="*/ 103 w 103"/>
              <a:gd name="T5" fmla="*/ 28 h 31"/>
              <a:gd name="T6" fmla="*/ 3 w 103"/>
              <a:gd name="T7" fmla="*/ 0 h 31"/>
              <a:gd name="T8" fmla="*/ 0 w 103"/>
              <a:gd name="T9" fmla="*/ 3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" h="31">
                <a:moveTo>
                  <a:pt x="0" y="3"/>
                </a:moveTo>
                <a:lnTo>
                  <a:pt x="100" y="31"/>
                </a:lnTo>
                <a:lnTo>
                  <a:pt x="103" y="28"/>
                </a:lnTo>
                <a:lnTo>
                  <a:pt x="3" y="0"/>
                </a:lnTo>
                <a:lnTo>
                  <a:pt x="0" y="3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012"/>
          <p:cNvSpPr>
            <a:spLocks/>
          </p:cNvSpPr>
          <p:nvPr/>
        </p:nvSpPr>
        <p:spPr bwMode="auto">
          <a:xfrm>
            <a:off x="3464935" y="3947693"/>
            <a:ext cx="163512" cy="49213"/>
          </a:xfrm>
          <a:custGeom>
            <a:avLst/>
            <a:gdLst>
              <a:gd name="T0" fmla="*/ 0 w 103"/>
              <a:gd name="T1" fmla="*/ 4 h 31"/>
              <a:gd name="T2" fmla="*/ 101 w 103"/>
              <a:gd name="T3" fmla="*/ 31 h 31"/>
              <a:gd name="T4" fmla="*/ 103 w 103"/>
              <a:gd name="T5" fmla="*/ 28 h 31"/>
              <a:gd name="T6" fmla="*/ 3 w 103"/>
              <a:gd name="T7" fmla="*/ 0 h 31"/>
              <a:gd name="T8" fmla="*/ 0 w 103"/>
              <a:gd name="T9" fmla="*/ 4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" h="31">
                <a:moveTo>
                  <a:pt x="0" y="4"/>
                </a:moveTo>
                <a:lnTo>
                  <a:pt x="101" y="31"/>
                </a:lnTo>
                <a:lnTo>
                  <a:pt x="103" y="28"/>
                </a:lnTo>
                <a:lnTo>
                  <a:pt x="3" y="0"/>
                </a:lnTo>
                <a:lnTo>
                  <a:pt x="0" y="4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013"/>
          <p:cNvSpPr>
            <a:spLocks/>
          </p:cNvSpPr>
          <p:nvPr/>
        </p:nvSpPr>
        <p:spPr bwMode="auto">
          <a:xfrm>
            <a:off x="3453822" y="3960393"/>
            <a:ext cx="163512" cy="47625"/>
          </a:xfrm>
          <a:custGeom>
            <a:avLst/>
            <a:gdLst>
              <a:gd name="T0" fmla="*/ 0 w 103"/>
              <a:gd name="T1" fmla="*/ 2 h 30"/>
              <a:gd name="T2" fmla="*/ 100 w 103"/>
              <a:gd name="T3" fmla="*/ 30 h 30"/>
              <a:gd name="T4" fmla="*/ 103 w 103"/>
              <a:gd name="T5" fmla="*/ 28 h 30"/>
              <a:gd name="T6" fmla="*/ 2 w 103"/>
              <a:gd name="T7" fmla="*/ 0 h 30"/>
              <a:gd name="T8" fmla="*/ 0 w 103"/>
              <a:gd name="T9" fmla="*/ 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" h="30">
                <a:moveTo>
                  <a:pt x="0" y="2"/>
                </a:moveTo>
                <a:lnTo>
                  <a:pt x="100" y="30"/>
                </a:lnTo>
                <a:lnTo>
                  <a:pt x="103" y="28"/>
                </a:lnTo>
                <a:lnTo>
                  <a:pt x="2" y="0"/>
                </a:lnTo>
                <a:lnTo>
                  <a:pt x="0" y="2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1014"/>
          <p:cNvSpPr>
            <a:spLocks/>
          </p:cNvSpPr>
          <p:nvPr/>
        </p:nvSpPr>
        <p:spPr bwMode="auto">
          <a:xfrm>
            <a:off x="3441122" y="3971505"/>
            <a:ext cx="163512" cy="46038"/>
          </a:xfrm>
          <a:custGeom>
            <a:avLst/>
            <a:gdLst>
              <a:gd name="T0" fmla="*/ 0 w 103"/>
              <a:gd name="T1" fmla="*/ 2 h 29"/>
              <a:gd name="T2" fmla="*/ 100 w 103"/>
              <a:gd name="T3" fmla="*/ 29 h 29"/>
              <a:gd name="T4" fmla="*/ 103 w 103"/>
              <a:gd name="T5" fmla="*/ 28 h 29"/>
              <a:gd name="T6" fmla="*/ 3 w 103"/>
              <a:gd name="T7" fmla="*/ 0 h 29"/>
              <a:gd name="T8" fmla="*/ 0 w 103"/>
              <a:gd name="T9" fmla="*/ 2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" h="29">
                <a:moveTo>
                  <a:pt x="0" y="2"/>
                </a:moveTo>
                <a:lnTo>
                  <a:pt x="100" y="29"/>
                </a:lnTo>
                <a:lnTo>
                  <a:pt x="103" y="28"/>
                </a:lnTo>
                <a:lnTo>
                  <a:pt x="3" y="0"/>
                </a:lnTo>
                <a:lnTo>
                  <a:pt x="0" y="2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015"/>
          <p:cNvSpPr>
            <a:spLocks/>
          </p:cNvSpPr>
          <p:nvPr/>
        </p:nvSpPr>
        <p:spPr bwMode="auto">
          <a:xfrm>
            <a:off x="3430010" y="3982618"/>
            <a:ext cx="161925" cy="46038"/>
          </a:xfrm>
          <a:custGeom>
            <a:avLst/>
            <a:gdLst>
              <a:gd name="T0" fmla="*/ 0 w 102"/>
              <a:gd name="T1" fmla="*/ 1 h 29"/>
              <a:gd name="T2" fmla="*/ 100 w 102"/>
              <a:gd name="T3" fmla="*/ 29 h 29"/>
              <a:gd name="T4" fmla="*/ 102 w 102"/>
              <a:gd name="T5" fmla="*/ 27 h 29"/>
              <a:gd name="T6" fmla="*/ 2 w 102"/>
              <a:gd name="T7" fmla="*/ 0 h 29"/>
              <a:gd name="T8" fmla="*/ 0 w 102"/>
              <a:gd name="T9" fmla="*/ 1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2" h="29">
                <a:moveTo>
                  <a:pt x="0" y="1"/>
                </a:moveTo>
                <a:lnTo>
                  <a:pt x="100" y="29"/>
                </a:lnTo>
                <a:lnTo>
                  <a:pt x="102" y="27"/>
                </a:lnTo>
                <a:lnTo>
                  <a:pt x="2" y="0"/>
                </a:lnTo>
                <a:lnTo>
                  <a:pt x="0" y="1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1016"/>
          <p:cNvSpPr>
            <a:spLocks/>
          </p:cNvSpPr>
          <p:nvPr/>
        </p:nvSpPr>
        <p:spPr bwMode="auto">
          <a:xfrm>
            <a:off x="3417310" y="3992143"/>
            <a:ext cx="163512" cy="47625"/>
          </a:xfrm>
          <a:custGeom>
            <a:avLst/>
            <a:gdLst>
              <a:gd name="T0" fmla="*/ 0 w 103"/>
              <a:gd name="T1" fmla="*/ 2 h 30"/>
              <a:gd name="T2" fmla="*/ 100 w 103"/>
              <a:gd name="T3" fmla="*/ 30 h 30"/>
              <a:gd name="T4" fmla="*/ 103 w 103"/>
              <a:gd name="T5" fmla="*/ 28 h 30"/>
              <a:gd name="T6" fmla="*/ 4 w 103"/>
              <a:gd name="T7" fmla="*/ 0 h 30"/>
              <a:gd name="T8" fmla="*/ 0 w 103"/>
              <a:gd name="T9" fmla="*/ 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" h="30">
                <a:moveTo>
                  <a:pt x="0" y="2"/>
                </a:moveTo>
                <a:lnTo>
                  <a:pt x="100" y="30"/>
                </a:lnTo>
                <a:lnTo>
                  <a:pt x="103" y="28"/>
                </a:lnTo>
                <a:lnTo>
                  <a:pt x="4" y="0"/>
                </a:lnTo>
                <a:lnTo>
                  <a:pt x="0" y="2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1017"/>
          <p:cNvSpPr>
            <a:spLocks/>
          </p:cNvSpPr>
          <p:nvPr/>
        </p:nvSpPr>
        <p:spPr bwMode="auto">
          <a:xfrm>
            <a:off x="3404610" y="4003255"/>
            <a:ext cx="163512" cy="49213"/>
          </a:xfrm>
          <a:custGeom>
            <a:avLst/>
            <a:gdLst>
              <a:gd name="T0" fmla="*/ 0 w 103"/>
              <a:gd name="T1" fmla="*/ 3 h 31"/>
              <a:gd name="T2" fmla="*/ 102 w 103"/>
              <a:gd name="T3" fmla="*/ 31 h 31"/>
              <a:gd name="T4" fmla="*/ 103 w 103"/>
              <a:gd name="T5" fmla="*/ 27 h 31"/>
              <a:gd name="T6" fmla="*/ 3 w 103"/>
              <a:gd name="T7" fmla="*/ 0 h 31"/>
              <a:gd name="T8" fmla="*/ 0 w 103"/>
              <a:gd name="T9" fmla="*/ 3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" h="31">
                <a:moveTo>
                  <a:pt x="0" y="3"/>
                </a:moveTo>
                <a:lnTo>
                  <a:pt x="102" y="31"/>
                </a:lnTo>
                <a:lnTo>
                  <a:pt x="103" y="27"/>
                </a:lnTo>
                <a:lnTo>
                  <a:pt x="3" y="0"/>
                </a:lnTo>
                <a:lnTo>
                  <a:pt x="0" y="3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1018"/>
          <p:cNvSpPr>
            <a:spLocks/>
          </p:cNvSpPr>
          <p:nvPr/>
        </p:nvSpPr>
        <p:spPr bwMode="auto">
          <a:xfrm>
            <a:off x="3290310" y="3950868"/>
            <a:ext cx="82550" cy="77788"/>
          </a:xfrm>
          <a:custGeom>
            <a:avLst/>
            <a:gdLst>
              <a:gd name="T0" fmla="*/ 14 w 32"/>
              <a:gd name="T1" fmla="*/ 30 h 30"/>
              <a:gd name="T2" fmla="*/ 14 w 32"/>
              <a:gd name="T3" fmla="*/ 30 h 30"/>
              <a:gd name="T4" fmla="*/ 15 w 32"/>
              <a:gd name="T5" fmla="*/ 30 h 30"/>
              <a:gd name="T6" fmla="*/ 32 w 32"/>
              <a:gd name="T7" fmla="*/ 26 h 30"/>
              <a:gd name="T8" fmla="*/ 28 w 32"/>
              <a:gd name="T9" fmla="*/ 23 h 30"/>
              <a:gd name="T10" fmla="*/ 15 w 32"/>
              <a:gd name="T11" fmla="*/ 25 h 30"/>
              <a:gd name="T12" fmla="*/ 14 w 32"/>
              <a:gd name="T13" fmla="*/ 25 h 30"/>
              <a:gd name="T14" fmla="*/ 6 w 32"/>
              <a:gd name="T15" fmla="*/ 8 h 30"/>
              <a:gd name="T16" fmla="*/ 6 w 32"/>
              <a:gd name="T17" fmla="*/ 7 h 30"/>
              <a:gd name="T18" fmla="*/ 15 w 32"/>
              <a:gd name="T19" fmla="*/ 11 h 30"/>
              <a:gd name="T20" fmla="*/ 18 w 32"/>
              <a:gd name="T21" fmla="*/ 7 h 30"/>
              <a:gd name="T22" fmla="*/ 5 w 32"/>
              <a:gd name="T23" fmla="*/ 2 h 30"/>
              <a:gd name="T24" fmla="*/ 1 w 32"/>
              <a:gd name="T25" fmla="*/ 8 h 30"/>
              <a:gd name="T26" fmla="*/ 8 w 32"/>
              <a:gd name="T27" fmla="*/ 27 h 30"/>
              <a:gd name="T28" fmla="*/ 14 w 32"/>
              <a:gd name="T29" fmla="*/ 3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2" h="30">
                <a:moveTo>
                  <a:pt x="14" y="30"/>
                </a:moveTo>
                <a:cubicBezTo>
                  <a:pt x="14" y="30"/>
                  <a:pt x="14" y="30"/>
                  <a:pt x="14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22" y="30"/>
                  <a:pt x="29" y="29"/>
                  <a:pt x="32" y="26"/>
                </a:cubicBezTo>
                <a:cubicBezTo>
                  <a:pt x="28" y="23"/>
                  <a:pt x="28" y="23"/>
                  <a:pt x="28" y="23"/>
                </a:cubicBezTo>
                <a:cubicBezTo>
                  <a:pt x="28" y="23"/>
                  <a:pt x="25" y="25"/>
                  <a:pt x="15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2" y="25"/>
                  <a:pt x="5" y="17"/>
                  <a:pt x="6" y="8"/>
                </a:cubicBezTo>
                <a:cubicBezTo>
                  <a:pt x="6" y="7"/>
                  <a:pt x="6" y="7"/>
                  <a:pt x="6" y="7"/>
                </a:cubicBezTo>
                <a:cubicBezTo>
                  <a:pt x="8" y="6"/>
                  <a:pt x="12" y="8"/>
                  <a:pt x="15" y="11"/>
                </a:cubicBezTo>
                <a:cubicBezTo>
                  <a:pt x="18" y="7"/>
                  <a:pt x="18" y="7"/>
                  <a:pt x="18" y="7"/>
                </a:cubicBezTo>
                <a:cubicBezTo>
                  <a:pt x="17" y="6"/>
                  <a:pt x="10" y="0"/>
                  <a:pt x="5" y="2"/>
                </a:cubicBezTo>
                <a:cubicBezTo>
                  <a:pt x="3" y="3"/>
                  <a:pt x="1" y="4"/>
                  <a:pt x="1" y="8"/>
                </a:cubicBezTo>
                <a:cubicBezTo>
                  <a:pt x="0" y="15"/>
                  <a:pt x="4" y="23"/>
                  <a:pt x="8" y="27"/>
                </a:cubicBezTo>
                <a:cubicBezTo>
                  <a:pt x="10" y="28"/>
                  <a:pt x="12" y="30"/>
                  <a:pt x="14" y="30"/>
                </a:cubicBezTo>
                <a:close/>
              </a:path>
            </a:pathLst>
          </a:custGeom>
          <a:solidFill>
            <a:srgbClr val="E8D9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1019"/>
          <p:cNvSpPr>
            <a:spLocks/>
          </p:cNvSpPr>
          <p:nvPr/>
        </p:nvSpPr>
        <p:spPr bwMode="auto">
          <a:xfrm>
            <a:off x="3350635" y="3992143"/>
            <a:ext cx="152400" cy="76200"/>
          </a:xfrm>
          <a:custGeom>
            <a:avLst/>
            <a:gdLst>
              <a:gd name="T0" fmla="*/ 10 w 59"/>
              <a:gd name="T1" fmla="*/ 5 h 29"/>
              <a:gd name="T2" fmla="*/ 10 w 59"/>
              <a:gd name="T3" fmla="*/ 24 h 29"/>
              <a:gd name="T4" fmla="*/ 49 w 59"/>
              <a:gd name="T5" fmla="*/ 24 h 29"/>
              <a:gd name="T6" fmla="*/ 49 w 59"/>
              <a:gd name="T7" fmla="*/ 5 h 29"/>
              <a:gd name="T8" fmla="*/ 10 w 59"/>
              <a:gd name="T9" fmla="*/ 5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9" h="29">
                <a:moveTo>
                  <a:pt x="10" y="5"/>
                </a:moveTo>
                <a:cubicBezTo>
                  <a:pt x="0" y="10"/>
                  <a:pt x="0" y="19"/>
                  <a:pt x="10" y="24"/>
                </a:cubicBezTo>
                <a:cubicBezTo>
                  <a:pt x="21" y="29"/>
                  <a:pt x="38" y="29"/>
                  <a:pt x="49" y="24"/>
                </a:cubicBezTo>
                <a:cubicBezTo>
                  <a:pt x="59" y="19"/>
                  <a:pt x="59" y="10"/>
                  <a:pt x="49" y="5"/>
                </a:cubicBezTo>
                <a:cubicBezTo>
                  <a:pt x="38" y="0"/>
                  <a:pt x="21" y="0"/>
                  <a:pt x="10" y="5"/>
                </a:cubicBezTo>
                <a:close/>
              </a:path>
            </a:pathLst>
          </a:custGeom>
          <a:solidFill>
            <a:srgbClr val="ADA29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Freeform 1020"/>
          <p:cNvSpPr>
            <a:spLocks/>
          </p:cNvSpPr>
          <p:nvPr/>
        </p:nvSpPr>
        <p:spPr bwMode="auto">
          <a:xfrm>
            <a:off x="3318885" y="3954043"/>
            <a:ext cx="219075" cy="82550"/>
          </a:xfrm>
          <a:custGeom>
            <a:avLst/>
            <a:gdLst>
              <a:gd name="T0" fmla="*/ 138 w 138"/>
              <a:gd name="T1" fmla="*/ 0 h 52"/>
              <a:gd name="T2" fmla="*/ 111 w 138"/>
              <a:gd name="T3" fmla="*/ 52 h 52"/>
              <a:gd name="T4" fmla="*/ 25 w 138"/>
              <a:gd name="T5" fmla="*/ 52 h 52"/>
              <a:gd name="T6" fmla="*/ 0 w 138"/>
              <a:gd name="T7" fmla="*/ 3 h 52"/>
              <a:gd name="T8" fmla="*/ 138 w 138"/>
              <a:gd name="T9" fmla="*/ 0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8" h="52">
                <a:moveTo>
                  <a:pt x="138" y="0"/>
                </a:moveTo>
                <a:lnTo>
                  <a:pt x="111" y="52"/>
                </a:lnTo>
                <a:lnTo>
                  <a:pt x="25" y="52"/>
                </a:lnTo>
                <a:lnTo>
                  <a:pt x="0" y="3"/>
                </a:lnTo>
                <a:lnTo>
                  <a:pt x="138" y="0"/>
                </a:lnTo>
                <a:close/>
              </a:path>
            </a:pathLst>
          </a:custGeom>
          <a:solidFill>
            <a:srgbClr val="ADA29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1021"/>
          <p:cNvSpPr>
            <a:spLocks/>
          </p:cNvSpPr>
          <p:nvPr/>
        </p:nvSpPr>
        <p:spPr bwMode="auto">
          <a:xfrm>
            <a:off x="3306185" y="3888955"/>
            <a:ext cx="241300" cy="119063"/>
          </a:xfrm>
          <a:custGeom>
            <a:avLst/>
            <a:gdLst>
              <a:gd name="T0" fmla="*/ 16 w 93"/>
              <a:gd name="T1" fmla="*/ 8 h 46"/>
              <a:gd name="T2" fmla="*/ 16 w 93"/>
              <a:gd name="T3" fmla="*/ 38 h 46"/>
              <a:gd name="T4" fmla="*/ 76 w 93"/>
              <a:gd name="T5" fmla="*/ 38 h 46"/>
              <a:gd name="T6" fmla="*/ 76 w 93"/>
              <a:gd name="T7" fmla="*/ 8 h 46"/>
              <a:gd name="T8" fmla="*/ 16 w 93"/>
              <a:gd name="T9" fmla="*/ 8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" h="46">
                <a:moveTo>
                  <a:pt x="16" y="8"/>
                </a:moveTo>
                <a:cubicBezTo>
                  <a:pt x="0" y="16"/>
                  <a:pt x="0" y="30"/>
                  <a:pt x="16" y="38"/>
                </a:cubicBezTo>
                <a:cubicBezTo>
                  <a:pt x="33" y="46"/>
                  <a:pt x="60" y="46"/>
                  <a:pt x="76" y="38"/>
                </a:cubicBezTo>
                <a:cubicBezTo>
                  <a:pt x="93" y="30"/>
                  <a:pt x="93" y="16"/>
                  <a:pt x="76" y="8"/>
                </a:cubicBezTo>
                <a:cubicBezTo>
                  <a:pt x="60" y="0"/>
                  <a:pt x="33" y="0"/>
                  <a:pt x="16" y="8"/>
                </a:cubicBezTo>
                <a:close/>
              </a:path>
            </a:pathLst>
          </a:custGeom>
          <a:solidFill>
            <a:srgbClr val="FFEF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1022"/>
          <p:cNvSpPr>
            <a:spLocks/>
          </p:cNvSpPr>
          <p:nvPr/>
        </p:nvSpPr>
        <p:spPr bwMode="auto">
          <a:xfrm>
            <a:off x="3318885" y="3896893"/>
            <a:ext cx="212725" cy="103188"/>
          </a:xfrm>
          <a:custGeom>
            <a:avLst/>
            <a:gdLst>
              <a:gd name="T0" fmla="*/ 15 w 82"/>
              <a:gd name="T1" fmla="*/ 7 h 40"/>
              <a:gd name="T2" fmla="*/ 15 w 82"/>
              <a:gd name="T3" fmla="*/ 33 h 40"/>
              <a:gd name="T4" fmla="*/ 68 w 82"/>
              <a:gd name="T5" fmla="*/ 33 h 40"/>
              <a:gd name="T6" fmla="*/ 68 w 82"/>
              <a:gd name="T7" fmla="*/ 7 h 40"/>
              <a:gd name="T8" fmla="*/ 15 w 82"/>
              <a:gd name="T9" fmla="*/ 7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" h="40">
                <a:moveTo>
                  <a:pt x="15" y="7"/>
                </a:moveTo>
                <a:cubicBezTo>
                  <a:pt x="0" y="14"/>
                  <a:pt x="0" y="26"/>
                  <a:pt x="15" y="33"/>
                </a:cubicBezTo>
                <a:cubicBezTo>
                  <a:pt x="30" y="40"/>
                  <a:pt x="53" y="40"/>
                  <a:pt x="68" y="33"/>
                </a:cubicBezTo>
                <a:cubicBezTo>
                  <a:pt x="82" y="26"/>
                  <a:pt x="82" y="14"/>
                  <a:pt x="68" y="7"/>
                </a:cubicBezTo>
                <a:cubicBezTo>
                  <a:pt x="53" y="0"/>
                  <a:pt x="30" y="0"/>
                  <a:pt x="15" y="7"/>
                </a:cubicBezTo>
                <a:close/>
              </a:path>
            </a:pathLst>
          </a:custGeom>
          <a:solidFill>
            <a:srgbClr val="B8AC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1023"/>
          <p:cNvSpPr>
            <a:spLocks/>
          </p:cNvSpPr>
          <p:nvPr/>
        </p:nvSpPr>
        <p:spPr bwMode="auto">
          <a:xfrm>
            <a:off x="3331585" y="3917530"/>
            <a:ext cx="190500" cy="82550"/>
          </a:xfrm>
          <a:custGeom>
            <a:avLst/>
            <a:gdLst>
              <a:gd name="T0" fmla="*/ 10 w 73"/>
              <a:gd name="T1" fmla="*/ 7 h 32"/>
              <a:gd name="T2" fmla="*/ 63 w 73"/>
              <a:gd name="T3" fmla="*/ 7 h 32"/>
              <a:gd name="T4" fmla="*/ 73 w 73"/>
              <a:gd name="T5" fmla="*/ 16 h 32"/>
              <a:gd name="T6" fmla="*/ 63 w 73"/>
              <a:gd name="T7" fmla="*/ 25 h 32"/>
              <a:gd name="T8" fmla="*/ 10 w 73"/>
              <a:gd name="T9" fmla="*/ 25 h 32"/>
              <a:gd name="T10" fmla="*/ 0 w 73"/>
              <a:gd name="T11" fmla="*/ 16 h 32"/>
              <a:gd name="T12" fmla="*/ 10 w 73"/>
              <a:gd name="T13" fmla="*/ 7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3" h="32">
                <a:moveTo>
                  <a:pt x="10" y="7"/>
                </a:moveTo>
                <a:cubicBezTo>
                  <a:pt x="25" y="0"/>
                  <a:pt x="48" y="0"/>
                  <a:pt x="63" y="7"/>
                </a:cubicBezTo>
                <a:cubicBezTo>
                  <a:pt x="68" y="10"/>
                  <a:pt x="71" y="13"/>
                  <a:pt x="73" y="16"/>
                </a:cubicBezTo>
                <a:cubicBezTo>
                  <a:pt x="71" y="19"/>
                  <a:pt x="68" y="22"/>
                  <a:pt x="63" y="25"/>
                </a:cubicBezTo>
                <a:cubicBezTo>
                  <a:pt x="48" y="32"/>
                  <a:pt x="25" y="32"/>
                  <a:pt x="10" y="25"/>
                </a:cubicBezTo>
                <a:cubicBezTo>
                  <a:pt x="5" y="22"/>
                  <a:pt x="1" y="19"/>
                  <a:pt x="0" y="16"/>
                </a:cubicBezTo>
                <a:cubicBezTo>
                  <a:pt x="1" y="13"/>
                  <a:pt x="5" y="10"/>
                  <a:pt x="10" y="7"/>
                </a:cubicBezTo>
                <a:close/>
              </a:path>
            </a:pathLst>
          </a:custGeom>
          <a:solidFill>
            <a:srgbClr val="472D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031" name="Group 1030"/>
          <p:cNvGrpSpPr/>
          <p:nvPr/>
        </p:nvGrpSpPr>
        <p:grpSpPr>
          <a:xfrm rot="16200000" flipH="1">
            <a:off x="7621896" y="1517192"/>
            <a:ext cx="236190" cy="236190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1032" name="Rounded Rectangle 1031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3" name="Rounded Rectangle 1032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34" name="Donut 1033"/>
          <p:cNvSpPr/>
          <p:nvPr/>
        </p:nvSpPr>
        <p:spPr>
          <a:xfrm rot="16200000" flipH="1">
            <a:off x="6935305" y="1717023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35" name="Group 1034"/>
          <p:cNvGrpSpPr/>
          <p:nvPr/>
        </p:nvGrpSpPr>
        <p:grpSpPr>
          <a:xfrm rot="16200000" flipH="1">
            <a:off x="5585836" y="1625667"/>
            <a:ext cx="236190" cy="236190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1036" name="Rounded Rectangle 1035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7" name="Rounded Rectangle 1036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38" name="Donut 1037"/>
          <p:cNvSpPr/>
          <p:nvPr/>
        </p:nvSpPr>
        <p:spPr>
          <a:xfrm rot="16200000" flipH="1">
            <a:off x="8470594" y="1367575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9" name="Donut 1038"/>
          <p:cNvSpPr/>
          <p:nvPr/>
        </p:nvSpPr>
        <p:spPr>
          <a:xfrm rot="16200000" flipH="1">
            <a:off x="6016641" y="2142105"/>
            <a:ext cx="279247" cy="279247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0" name="Group 1039"/>
          <p:cNvGrpSpPr/>
          <p:nvPr/>
        </p:nvGrpSpPr>
        <p:grpSpPr>
          <a:xfrm rot="16200000" flipH="1">
            <a:off x="9158971" y="2442779"/>
            <a:ext cx="139664" cy="139664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1041" name="Rounded Rectangle 1040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2" name="Rounded Rectangle 1041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43" name="Donut 1042"/>
          <p:cNvSpPr/>
          <p:nvPr/>
        </p:nvSpPr>
        <p:spPr>
          <a:xfrm rot="16200000" flipH="1">
            <a:off x="7277988" y="589079"/>
            <a:ext cx="144834" cy="144834"/>
          </a:xfrm>
          <a:prstGeom prst="donut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4" name="Group 1043"/>
          <p:cNvGrpSpPr/>
          <p:nvPr/>
        </p:nvGrpSpPr>
        <p:grpSpPr>
          <a:xfrm rot="16200000" flipH="1">
            <a:off x="6229815" y="746169"/>
            <a:ext cx="139664" cy="139664"/>
            <a:chOff x="1502229" y="2731167"/>
            <a:chExt cx="364384" cy="364384"/>
          </a:xfrm>
          <a:solidFill>
            <a:schemeClr val="accent1"/>
          </a:solidFill>
        </p:grpSpPr>
        <p:sp>
          <p:nvSpPr>
            <p:cNvPr id="1045" name="Rounded Rectangle 1044"/>
            <p:cNvSpPr/>
            <p:nvPr/>
          </p:nvSpPr>
          <p:spPr>
            <a:xfrm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6" name="Rounded Rectangle 1045"/>
            <p:cNvSpPr/>
            <p:nvPr/>
          </p:nvSpPr>
          <p:spPr>
            <a:xfrm rot="16200000">
              <a:off x="1643169" y="2731167"/>
              <a:ext cx="82503" cy="36438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Rectangle 1"/>
          <p:cNvSpPr/>
          <p:nvPr/>
        </p:nvSpPr>
        <p:spPr>
          <a:xfrm>
            <a:off x="6842319" y="3123587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d-ID" sz="5400" dirty="0" smtClean="0">
                <a:solidFill>
                  <a:schemeClr val="accent1"/>
                </a:solidFill>
              </a:rPr>
              <a:t>PEMBAHASAN</a:t>
            </a:r>
            <a:endParaRPr lang="id-ID" sz="5400" dirty="0">
              <a:solidFill>
                <a:schemeClr val="accent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877249" y="3054496"/>
            <a:ext cx="52603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5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PEMBAHASAN</a:t>
            </a:r>
          </a:p>
        </p:txBody>
      </p:sp>
    </p:spTree>
    <p:extLst>
      <p:ext uri="{BB962C8B-B14F-4D97-AF65-F5344CB8AC3E}">
        <p14:creationId xmlns:p14="http://schemas.microsoft.com/office/powerpoint/2010/main" val="30422851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Yellow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C000"/>
      </a:accent1>
      <a:accent2>
        <a:srgbClr val="3F434D"/>
      </a:accent2>
      <a:accent3>
        <a:srgbClr val="FFC000"/>
      </a:accent3>
      <a:accent4>
        <a:srgbClr val="3F434D"/>
      </a:accent4>
      <a:accent5>
        <a:srgbClr val="FFC000"/>
      </a:accent5>
      <a:accent6>
        <a:srgbClr val="3F434D"/>
      </a:accent6>
      <a:hlink>
        <a:srgbClr val="0563C1"/>
      </a:hlink>
      <a:folHlink>
        <a:srgbClr val="954F72"/>
      </a:folHlink>
    </a:clrScheme>
    <a:fontScheme name="Business">
      <a:majorFont>
        <a:latin typeface="Montserrat Semi Bold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2100</TotalTime>
  <Words>429</Words>
  <Application>Microsoft Office PowerPoint</Application>
  <PresentationFormat>Custom</PresentationFormat>
  <Paragraphs>57</Paragraphs>
  <Slides>20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ilhamsyahvutra@outlook.com</dc:creator>
  <cp:lastModifiedBy>Windows User</cp:lastModifiedBy>
  <cp:revision>193</cp:revision>
  <dcterms:created xsi:type="dcterms:W3CDTF">2018-05-05T03:43:01Z</dcterms:created>
  <dcterms:modified xsi:type="dcterms:W3CDTF">2020-01-13T16:55:30Z</dcterms:modified>
</cp:coreProperties>
</file>